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ppt/notesSlides/notesSlide528.xml" ContentType="application/vnd.openxmlformats-officedocument.presentationml.notesSlide+xml"/>
  <Override PartName="/ppt/notesSlides/notesSlide529.xml" ContentType="application/vnd.openxmlformats-officedocument.presentationml.notesSlide+xml"/>
  <Override PartName="/ppt/notesSlides/notesSlide530.xml" ContentType="application/vnd.openxmlformats-officedocument.presentationml.notesSlide+xml"/>
  <Override PartName="/ppt/notesSlides/notesSlide531.xml" ContentType="application/vnd.openxmlformats-officedocument.presentationml.notesSlide+xml"/>
  <Override PartName="/ppt/notesSlides/notesSlide532.xml" ContentType="application/vnd.openxmlformats-officedocument.presentationml.notesSlide+xml"/>
  <Override PartName="/ppt/notesSlides/notesSlide533.xml" ContentType="application/vnd.openxmlformats-officedocument.presentationml.notesSlide+xml"/>
  <Override PartName="/ppt/notesSlides/notesSlide534.xml" ContentType="application/vnd.openxmlformats-officedocument.presentationml.notesSlide+xml"/>
  <Override PartName="/ppt/notesSlides/notesSlide535.xml" ContentType="application/vnd.openxmlformats-officedocument.presentationml.notesSlide+xml"/>
  <Override PartName="/ppt/notesSlides/notesSlide536.xml" ContentType="application/vnd.openxmlformats-officedocument.presentationml.notesSlide+xml"/>
  <Override PartName="/ppt/notesSlides/notesSlide537.xml" ContentType="application/vnd.openxmlformats-officedocument.presentationml.notesSlide+xml"/>
  <Override PartName="/ppt/notesSlides/notesSlide538.xml" ContentType="application/vnd.openxmlformats-officedocument.presentationml.notesSlide+xml"/>
  <Override PartName="/ppt/notesSlides/notesSlide539.xml" ContentType="application/vnd.openxmlformats-officedocument.presentationml.notesSlide+xml"/>
  <Override PartName="/ppt/notesSlides/notesSlide540.xml" ContentType="application/vnd.openxmlformats-officedocument.presentationml.notesSlide+xml"/>
  <Override PartName="/ppt/notesSlides/notesSlide541.xml" ContentType="application/vnd.openxmlformats-officedocument.presentationml.notesSlide+xml"/>
  <Override PartName="/ppt/notesSlides/notesSlide542.xml" ContentType="application/vnd.openxmlformats-officedocument.presentationml.notesSlide+xml"/>
  <Override PartName="/ppt/notesSlides/notesSlide543.xml" ContentType="application/vnd.openxmlformats-officedocument.presentationml.notesSlide+xml"/>
  <Override PartName="/ppt/notesSlides/notesSlide544.xml" ContentType="application/vnd.openxmlformats-officedocument.presentationml.notesSlide+xml"/>
  <Override PartName="/ppt/notesSlides/notesSlide545.xml" ContentType="application/vnd.openxmlformats-officedocument.presentationml.notesSlide+xml"/>
  <Override PartName="/ppt/notesSlides/notesSlide546.xml" ContentType="application/vnd.openxmlformats-officedocument.presentationml.notesSlide+xml"/>
  <Override PartName="/ppt/notesSlides/notesSlide547.xml" ContentType="application/vnd.openxmlformats-officedocument.presentationml.notesSlide+xml"/>
  <Override PartName="/ppt/notesSlides/notesSlide548.xml" ContentType="application/vnd.openxmlformats-officedocument.presentationml.notesSlide+xml"/>
  <Override PartName="/ppt/notesSlides/notesSlide549.xml" ContentType="application/vnd.openxmlformats-officedocument.presentationml.notesSlide+xml"/>
  <Override PartName="/ppt/notesSlides/notesSlide550.xml" ContentType="application/vnd.openxmlformats-officedocument.presentationml.notesSlide+xml"/>
  <Override PartName="/ppt/notesSlides/notesSlide551.xml" ContentType="application/vnd.openxmlformats-officedocument.presentationml.notesSlide+xml"/>
  <Override PartName="/ppt/notesSlides/notesSlide552.xml" ContentType="application/vnd.openxmlformats-officedocument.presentationml.notesSlide+xml"/>
  <Override PartName="/ppt/notesSlides/notesSlide553.xml" ContentType="application/vnd.openxmlformats-officedocument.presentationml.notesSlide+xml"/>
  <Override PartName="/ppt/notesSlides/notesSlide554.xml" ContentType="application/vnd.openxmlformats-officedocument.presentationml.notesSlide+xml"/>
  <Override PartName="/ppt/notesSlides/notesSlide555.xml" ContentType="application/vnd.openxmlformats-officedocument.presentationml.notesSlide+xml"/>
  <Override PartName="/ppt/notesSlides/notesSlide556.xml" ContentType="application/vnd.openxmlformats-officedocument.presentationml.notesSlide+xml"/>
  <Override PartName="/ppt/notesSlides/notesSlide557.xml" ContentType="application/vnd.openxmlformats-officedocument.presentationml.notesSlide+xml"/>
  <Override PartName="/ppt/notesSlides/notesSlide558.xml" ContentType="application/vnd.openxmlformats-officedocument.presentationml.notesSlide+xml"/>
  <Override PartName="/ppt/notesSlides/notesSlide559.xml" ContentType="application/vnd.openxmlformats-officedocument.presentationml.notesSlide+xml"/>
  <Override PartName="/ppt/notesSlides/notesSlide560.xml" ContentType="application/vnd.openxmlformats-officedocument.presentationml.notesSlide+xml"/>
  <Override PartName="/ppt/notesSlides/notesSlide561.xml" ContentType="application/vnd.openxmlformats-officedocument.presentationml.notesSlide+xml"/>
  <Override PartName="/ppt/notesSlides/notesSlide562.xml" ContentType="application/vnd.openxmlformats-officedocument.presentationml.notesSlide+xml"/>
  <Override PartName="/ppt/notesSlides/notesSlide563.xml" ContentType="application/vnd.openxmlformats-officedocument.presentationml.notesSlide+xml"/>
  <Override PartName="/ppt/notesSlides/notesSlide564.xml" ContentType="application/vnd.openxmlformats-officedocument.presentationml.notesSlide+xml"/>
  <Override PartName="/ppt/notesSlides/notesSlide565.xml" ContentType="application/vnd.openxmlformats-officedocument.presentationml.notesSlide+xml"/>
  <Override PartName="/ppt/notesSlides/notesSlide566.xml" ContentType="application/vnd.openxmlformats-officedocument.presentationml.notesSlide+xml"/>
  <Override PartName="/ppt/notesSlides/notesSlide567.xml" ContentType="application/vnd.openxmlformats-officedocument.presentationml.notesSlide+xml"/>
  <Override PartName="/ppt/notesSlides/notesSlide568.xml" ContentType="application/vnd.openxmlformats-officedocument.presentationml.notesSlide+xml"/>
  <Override PartName="/ppt/notesSlides/notesSlide569.xml" ContentType="application/vnd.openxmlformats-officedocument.presentationml.notesSlide+xml"/>
  <Override PartName="/ppt/notesSlides/notesSlide570.xml" ContentType="application/vnd.openxmlformats-officedocument.presentationml.notesSlide+xml"/>
  <Override PartName="/ppt/notesSlides/notesSlide571.xml" ContentType="application/vnd.openxmlformats-officedocument.presentationml.notesSlide+xml"/>
  <Override PartName="/ppt/notesSlides/notesSlide572.xml" ContentType="application/vnd.openxmlformats-officedocument.presentationml.notesSlide+xml"/>
  <Override PartName="/ppt/notesSlides/notesSlide573.xml" ContentType="application/vnd.openxmlformats-officedocument.presentationml.notesSlide+xml"/>
  <Override PartName="/ppt/notesSlides/notesSlide574.xml" ContentType="application/vnd.openxmlformats-officedocument.presentationml.notesSlide+xml"/>
  <Override PartName="/ppt/notesSlides/notesSlide575.xml" ContentType="application/vnd.openxmlformats-officedocument.presentationml.notesSlide+xml"/>
  <Override PartName="/ppt/notesSlides/notesSlide576.xml" ContentType="application/vnd.openxmlformats-officedocument.presentationml.notesSlide+xml"/>
  <Override PartName="/ppt/notesSlides/notesSlide577.xml" ContentType="application/vnd.openxmlformats-officedocument.presentationml.notesSlide+xml"/>
  <Override PartName="/ppt/notesSlides/notesSlide578.xml" ContentType="application/vnd.openxmlformats-officedocument.presentationml.notesSlide+xml"/>
  <Override PartName="/ppt/notesSlides/notesSlide579.xml" ContentType="application/vnd.openxmlformats-officedocument.presentationml.notesSlide+xml"/>
  <Override PartName="/ppt/notesSlides/notesSlide580.xml" ContentType="application/vnd.openxmlformats-officedocument.presentationml.notesSlide+xml"/>
  <Override PartName="/ppt/notesSlides/notesSlide581.xml" ContentType="application/vnd.openxmlformats-officedocument.presentationml.notesSlide+xml"/>
  <Override PartName="/ppt/notesSlides/notesSlide582.xml" ContentType="application/vnd.openxmlformats-officedocument.presentationml.notesSlide+xml"/>
  <Override PartName="/ppt/notesSlides/notesSlide583.xml" ContentType="application/vnd.openxmlformats-officedocument.presentationml.notesSlide+xml"/>
  <Override PartName="/ppt/notesSlides/notesSlide584.xml" ContentType="application/vnd.openxmlformats-officedocument.presentationml.notesSlide+xml"/>
  <Override PartName="/ppt/notesSlides/notesSlide585.xml" ContentType="application/vnd.openxmlformats-officedocument.presentationml.notesSlide+xml"/>
  <Override PartName="/ppt/notesSlides/notesSlide586.xml" ContentType="application/vnd.openxmlformats-officedocument.presentationml.notesSlide+xml"/>
  <Override PartName="/ppt/notesSlides/notesSlide587.xml" ContentType="application/vnd.openxmlformats-officedocument.presentationml.notesSlide+xml"/>
  <Override PartName="/ppt/notesSlides/notesSlide588.xml" ContentType="application/vnd.openxmlformats-officedocument.presentationml.notesSlide+xml"/>
  <Override PartName="/ppt/notesSlides/notesSlide589.xml" ContentType="application/vnd.openxmlformats-officedocument.presentationml.notesSlide+xml"/>
  <Override PartName="/ppt/notesSlides/notesSlide590.xml" ContentType="application/vnd.openxmlformats-officedocument.presentationml.notesSlide+xml"/>
  <Override PartName="/ppt/notesSlides/notesSlide591.xml" ContentType="application/vnd.openxmlformats-officedocument.presentationml.notesSlide+xml"/>
  <Override PartName="/ppt/notesSlides/notesSlide592.xml" ContentType="application/vnd.openxmlformats-officedocument.presentationml.notesSlide+xml"/>
  <Override PartName="/ppt/notesSlides/notesSlide593.xml" ContentType="application/vnd.openxmlformats-officedocument.presentationml.notesSlide+xml"/>
  <Override PartName="/ppt/notesSlides/notesSlide594.xml" ContentType="application/vnd.openxmlformats-officedocument.presentationml.notesSlide+xml"/>
  <Override PartName="/ppt/notesSlides/notesSlide595.xml" ContentType="application/vnd.openxmlformats-officedocument.presentationml.notesSlide+xml"/>
  <Override PartName="/ppt/notesSlides/notesSlide596.xml" ContentType="application/vnd.openxmlformats-officedocument.presentationml.notesSlide+xml"/>
  <Override PartName="/ppt/notesSlides/notesSlide597.xml" ContentType="application/vnd.openxmlformats-officedocument.presentationml.notesSlide+xml"/>
  <Override PartName="/ppt/notesSlides/notesSlide598.xml" ContentType="application/vnd.openxmlformats-officedocument.presentationml.notesSlide+xml"/>
  <Override PartName="/ppt/notesSlides/notesSlide599.xml" ContentType="application/vnd.openxmlformats-officedocument.presentationml.notesSlide+xml"/>
  <Override PartName="/ppt/notesSlides/notesSlide600.xml" ContentType="application/vnd.openxmlformats-officedocument.presentationml.notesSlide+xml"/>
  <Override PartName="/ppt/notesSlides/notesSlide601.xml" ContentType="application/vnd.openxmlformats-officedocument.presentationml.notesSlide+xml"/>
  <Override PartName="/ppt/notesSlides/notesSlide602.xml" ContentType="application/vnd.openxmlformats-officedocument.presentationml.notesSlide+xml"/>
  <Override PartName="/ppt/notesSlides/notesSlide603.xml" ContentType="application/vnd.openxmlformats-officedocument.presentationml.notesSlide+xml"/>
  <Override PartName="/ppt/notesSlides/notesSlide604.xml" ContentType="application/vnd.openxmlformats-officedocument.presentationml.notesSlide+xml"/>
  <Override PartName="/ppt/notesSlides/notesSlide605.xml" ContentType="application/vnd.openxmlformats-officedocument.presentationml.notesSlide+xml"/>
  <Override PartName="/ppt/notesSlides/notesSlide606.xml" ContentType="application/vnd.openxmlformats-officedocument.presentationml.notesSlide+xml"/>
  <Override PartName="/ppt/notesSlides/notesSlide607.xml" ContentType="application/vnd.openxmlformats-officedocument.presentationml.notesSlide+xml"/>
  <Override PartName="/ppt/notesSlides/notesSlide608.xml" ContentType="application/vnd.openxmlformats-officedocument.presentationml.notesSlide+xml"/>
  <Override PartName="/ppt/notesSlides/notesSlide609.xml" ContentType="application/vnd.openxmlformats-officedocument.presentationml.notesSlide+xml"/>
  <Override PartName="/ppt/notesSlides/notesSlide610.xml" ContentType="application/vnd.openxmlformats-officedocument.presentationml.notesSlide+xml"/>
  <Override PartName="/ppt/notesSlides/notesSlide611.xml" ContentType="application/vnd.openxmlformats-officedocument.presentationml.notesSlide+xml"/>
  <Override PartName="/ppt/notesSlides/notesSlide612.xml" ContentType="application/vnd.openxmlformats-officedocument.presentationml.notesSlide+xml"/>
  <Override PartName="/ppt/notesSlides/notesSlide613.xml" ContentType="application/vnd.openxmlformats-officedocument.presentationml.notesSlide+xml"/>
  <Override PartName="/ppt/notesSlides/notesSlide614.xml" ContentType="application/vnd.openxmlformats-officedocument.presentationml.notesSlide+xml"/>
  <Override PartName="/ppt/notesSlides/notesSlide615.xml" ContentType="application/vnd.openxmlformats-officedocument.presentationml.notesSlide+xml"/>
  <Override PartName="/ppt/notesSlides/notesSlide616.xml" ContentType="application/vnd.openxmlformats-officedocument.presentationml.notesSlide+xml"/>
  <Override PartName="/ppt/notesSlides/notesSlide617.xml" ContentType="application/vnd.openxmlformats-officedocument.presentationml.notesSlide+xml"/>
  <Override PartName="/ppt/notesSlides/notesSlide618.xml" ContentType="application/vnd.openxmlformats-officedocument.presentationml.notesSlide+xml"/>
  <Override PartName="/ppt/notesSlides/notesSlide619.xml" ContentType="application/vnd.openxmlformats-officedocument.presentationml.notesSlide+xml"/>
  <Override PartName="/ppt/notesSlides/notesSlide620.xml" ContentType="application/vnd.openxmlformats-officedocument.presentationml.notesSlide+xml"/>
  <Override PartName="/ppt/notesSlides/notesSlide621.xml" ContentType="application/vnd.openxmlformats-officedocument.presentationml.notesSlide+xml"/>
  <Override PartName="/ppt/notesSlides/notesSlide622.xml" ContentType="application/vnd.openxmlformats-officedocument.presentationml.notesSlide+xml"/>
  <Override PartName="/ppt/notesSlides/notesSlide623.xml" ContentType="application/vnd.openxmlformats-officedocument.presentationml.notesSlide+xml"/>
  <Override PartName="/ppt/notesSlides/notesSlide624.xml" ContentType="application/vnd.openxmlformats-officedocument.presentationml.notesSlide+xml"/>
  <Override PartName="/ppt/notesSlides/notesSlide625.xml" ContentType="application/vnd.openxmlformats-officedocument.presentationml.notesSlide+xml"/>
  <Override PartName="/ppt/notesSlides/notesSlide626.xml" ContentType="application/vnd.openxmlformats-officedocument.presentationml.notesSlide+xml"/>
  <Override PartName="/ppt/notesSlides/notesSlide627.xml" ContentType="application/vnd.openxmlformats-officedocument.presentationml.notesSlide+xml"/>
  <Override PartName="/ppt/notesSlides/notesSlide628.xml" ContentType="application/vnd.openxmlformats-officedocument.presentationml.notesSlide+xml"/>
  <Override PartName="/ppt/notesSlides/notesSlide629.xml" ContentType="application/vnd.openxmlformats-officedocument.presentationml.notesSlide+xml"/>
  <Override PartName="/ppt/notesSlides/notesSlide630.xml" ContentType="application/vnd.openxmlformats-officedocument.presentationml.notesSlide+xml"/>
  <Override PartName="/ppt/notesSlides/notesSlide631.xml" ContentType="application/vnd.openxmlformats-officedocument.presentationml.notesSlide+xml"/>
  <Override PartName="/ppt/notesSlides/notesSlide632.xml" ContentType="application/vnd.openxmlformats-officedocument.presentationml.notesSlide+xml"/>
  <Override PartName="/ppt/notesSlides/notesSlide633.xml" ContentType="application/vnd.openxmlformats-officedocument.presentationml.notesSlide+xml"/>
  <Override PartName="/ppt/notesSlides/notesSlide634.xml" ContentType="application/vnd.openxmlformats-officedocument.presentationml.notesSlide+xml"/>
  <Override PartName="/ppt/notesSlides/notesSlide635.xml" ContentType="application/vnd.openxmlformats-officedocument.presentationml.notesSlide+xml"/>
  <Override PartName="/ppt/notesSlides/notesSlide636.xml" ContentType="application/vnd.openxmlformats-officedocument.presentationml.notesSlide+xml"/>
  <Override PartName="/ppt/notesSlides/notesSlide637.xml" ContentType="application/vnd.openxmlformats-officedocument.presentationml.notesSlide+xml"/>
  <Override PartName="/ppt/notesSlides/notesSlide638.xml" ContentType="application/vnd.openxmlformats-officedocument.presentationml.notesSlide+xml"/>
  <Override PartName="/ppt/notesSlides/notesSlide639.xml" ContentType="application/vnd.openxmlformats-officedocument.presentationml.notesSlide+xml"/>
  <Override PartName="/ppt/notesSlides/notesSlide640.xml" ContentType="application/vnd.openxmlformats-officedocument.presentationml.notesSlide+xml"/>
  <Override PartName="/ppt/notesSlides/notesSlide641.xml" ContentType="application/vnd.openxmlformats-officedocument.presentationml.notesSlide+xml"/>
  <Override PartName="/ppt/notesSlides/notesSlide642.xml" ContentType="application/vnd.openxmlformats-officedocument.presentationml.notesSlide+xml"/>
  <Override PartName="/ppt/notesSlides/notesSlide643.xml" ContentType="application/vnd.openxmlformats-officedocument.presentationml.notesSlide+xml"/>
  <Override PartName="/ppt/notesSlides/notesSlide644.xml" ContentType="application/vnd.openxmlformats-officedocument.presentationml.notesSlide+xml"/>
  <Override PartName="/ppt/notesSlides/notesSlide645.xml" ContentType="application/vnd.openxmlformats-officedocument.presentationml.notesSlide+xml"/>
  <Override PartName="/ppt/notesSlides/notesSlide646.xml" ContentType="application/vnd.openxmlformats-officedocument.presentationml.notesSlide+xml"/>
  <Override PartName="/ppt/notesSlides/notesSlide647.xml" ContentType="application/vnd.openxmlformats-officedocument.presentationml.notesSlide+xml"/>
  <Override PartName="/ppt/notesSlides/notesSlide648.xml" ContentType="application/vnd.openxmlformats-officedocument.presentationml.notesSlide+xml"/>
  <Override PartName="/ppt/notesSlides/notesSlide649.xml" ContentType="application/vnd.openxmlformats-officedocument.presentationml.notesSlide+xml"/>
  <Override PartName="/ppt/notesSlides/notesSlide650.xml" ContentType="application/vnd.openxmlformats-officedocument.presentationml.notesSlide+xml"/>
  <Override PartName="/ppt/notesSlides/notesSlide651.xml" ContentType="application/vnd.openxmlformats-officedocument.presentationml.notesSlide+xml"/>
  <Override PartName="/ppt/notesSlides/notesSlide652.xml" ContentType="application/vnd.openxmlformats-officedocument.presentationml.notesSlide+xml"/>
  <Override PartName="/ppt/notesSlides/notesSlide653.xml" ContentType="application/vnd.openxmlformats-officedocument.presentationml.notesSlide+xml"/>
  <Override PartName="/ppt/notesSlides/notesSlide654.xml" ContentType="application/vnd.openxmlformats-officedocument.presentationml.notesSlide+xml"/>
  <Override PartName="/ppt/notesSlides/notesSlide655.xml" ContentType="application/vnd.openxmlformats-officedocument.presentationml.notesSlide+xml"/>
  <Override PartName="/ppt/notesSlides/notesSlide656.xml" ContentType="application/vnd.openxmlformats-officedocument.presentationml.notesSlide+xml"/>
  <Override PartName="/ppt/notesSlides/notesSlide657.xml" ContentType="application/vnd.openxmlformats-officedocument.presentationml.notesSlide+xml"/>
  <Override PartName="/ppt/notesSlides/notesSlide658.xml" ContentType="application/vnd.openxmlformats-officedocument.presentationml.notesSlide+xml"/>
  <Override PartName="/ppt/notesSlides/notesSlide659.xml" ContentType="application/vnd.openxmlformats-officedocument.presentationml.notesSlide+xml"/>
  <Override PartName="/ppt/notesSlides/notesSlide660.xml" ContentType="application/vnd.openxmlformats-officedocument.presentationml.notesSlide+xml"/>
  <Override PartName="/ppt/notesSlides/notesSlide661.xml" ContentType="application/vnd.openxmlformats-officedocument.presentationml.notesSlide+xml"/>
  <Override PartName="/ppt/notesSlides/notesSlide662.xml" ContentType="application/vnd.openxmlformats-officedocument.presentationml.notesSlide+xml"/>
  <Override PartName="/ppt/notesSlides/notesSlide663.xml" ContentType="application/vnd.openxmlformats-officedocument.presentationml.notesSlide+xml"/>
  <Override PartName="/ppt/notesSlides/notesSlide664.xml" ContentType="application/vnd.openxmlformats-officedocument.presentationml.notesSlide+xml"/>
  <Override PartName="/ppt/notesSlides/notesSlide665.xml" ContentType="application/vnd.openxmlformats-officedocument.presentationml.notesSlide+xml"/>
  <Override PartName="/ppt/notesSlides/notesSlide666.xml" ContentType="application/vnd.openxmlformats-officedocument.presentationml.notesSlide+xml"/>
  <Override PartName="/ppt/notesSlides/notesSlide667.xml" ContentType="application/vnd.openxmlformats-officedocument.presentationml.notesSlide+xml"/>
  <Override PartName="/ppt/notesSlides/notesSlide668.xml" ContentType="application/vnd.openxmlformats-officedocument.presentationml.notesSlide+xml"/>
  <Override PartName="/ppt/notesSlides/notesSlide669.xml" ContentType="application/vnd.openxmlformats-officedocument.presentationml.notesSlide+xml"/>
  <Override PartName="/ppt/notesSlides/notesSlide670.xml" ContentType="application/vnd.openxmlformats-officedocument.presentationml.notesSlide+xml"/>
  <Override PartName="/ppt/notesSlides/notesSlide671.xml" ContentType="application/vnd.openxmlformats-officedocument.presentationml.notesSlide+xml"/>
  <Override PartName="/ppt/notesSlides/notesSlide672.xml" ContentType="application/vnd.openxmlformats-officedocument.presentationml.notesSlide+xml"/>
  <Override PartName="/ppt/notesSlides/notesSlide673.xml" ContentType="application/vnd.openxmlformats-officedocument.presentationml.notesSlide+xml"/>
  <Override PartName="/ppt/notesSlides/notesSlide674.xml" ContentType="application/vnd.openxmlformats-officedocument.presentationml.notesSlide+xml"/>
  <Override PartName="/ppt/notesSlides/notesSlide675.xml" ContentType="application/vnd.openxmlformats-officedocument.presentationml.notesSlide+xml"/>
  <Override PartName="/ppt/notesSlides/notesSlide676.xml" ContentType="application/vnd.openxmlformats-officedocument.presentationml.notesSlide+xml"/>
  <Override PartName="/ppt/notesSlides/notesSlide677.xml" ContentType="application/vnd.openxmlformats-officedocument.presentationml.notesSlide+xml"/>
  <Override PartName="/ppt/notesSlides/notesSlide678.xml" ContentType="application/vnd.openxmlformats-officedocument.presentationml.notesSlide+xml"/>
  <Override PartName="/ppt/notesSlides/notesSlide679.xml" ContentType="application/vnd.openxmlformats-officedocument.presentationml.notesSlide+xml"/>
  <Override PartName="/ppt/notesSlides/notesSlide680.xml" ContentType="application/vnd.openxmlformats-officedocument.presentationml.notesSlide+xml"/>
  <Override PartName="/ppt/notesSlides/notesSlide681.xml" ContentType="application/vnd.openxmlformats-officedocument.presentationml.notesSlide+xml"/>
  <Override PartName="/ppt/notesSlides/notesSlide682.xml" ContentType="application/vnd.openxmlformats-officedocument.presentationml.notesSlide+xml"/>
  <Override PartName="/ppt/notesSlides/notesSlide683.xml" ContentType="application/vnd.openxmlformats-officedocument.presentationml.notesSlide+xml"/>
  <Override PartName="/ppt/notesSlides/notesSlide684.xml" ContentType="application/vnd.openxmlformats-officedocument.presentationml.notesSlide+xml"/>
  <Override PartName="/ppt/notesSlides/notesSlide685.xml" ContentType="application/vnd.openxmlformats-officedocument.presentationml.notesSlide+xml"/>
  <Override PartName="/ppt/notesSlides/notesSlide686.xml" ContentType="application/vnd.openxmlformats-officedocument.presentationml.notesSlide+xml"/>
  <Override PartName="/ppt/notesSlides/notesSlide687.xml" ContentType="application/vnd.openxmlformats-officedocument.presentationml.notesSlide+xml"/>
  <Override PartName="/ppt/notesSlides/notesSlide688.xml" ContentType="application/vnd.openxmlformats-officedocument.presentationml.notesSlide+xml"/>
  <Override PartName="/ppt/notesSlides/notesSlide689.xml" ContentType="application/vnd.openxmlformats-officedocument.presentationml.notesSlide+xml"/>
  <Override PartName="/ppt/notesSlides/notesSlide690.xml" ContentType="application/vnd.openxmlformats-officedocument.presentationml.notesSlide+xml"/>
  <Override PartName="/ppt/notesSlides/notesSlide691.xml" ContentType="application/vnd.openxmlformats-officedocument.presentationml.notesSlide+xml"/>
  <Override PartName="/ppt/notesSlides/notesSlide692.xml" ContentType="application/vnd.openxmlformats-officedocument.presentationml.notesSlide+xml"/>
  <Override PartName="/ppt/notesSlides/notesSlide693.xml" ContentType="application/vnd.openxmlformats-officedocument.presentationml.notesSlide+xml"/>
  <Override PartName="/ppt/notesSlides/notesSlide694.xml" ContentType="application/vnd.openxmlformats-officedocument.presentationml.notesSlide+xml"/>
  <Override PartName="/ppt/notesSlides/notesSlide695.xml" ContentType="application/vnd.openxmlformats-officedocument.presentationml.notesSlide+xml"/>
  <Override PartName="/ppt/notesSlides/notesSlide696.xml" ContentType="application/vnd.openxmlformats-officedocument.presentationml.notesSlide+xml"/>
  <Override PartName="/ppt/notesSlides/notesSlide697.xml" ContentType="application/vnd.openxmlformats-officedocument.presentationml.notesSlide+xml"/>
  <Override PartName="/ppt/notesSlides/notesSlide698.xml" ContentType="application/vnd.openxmlformats-officedocument.presentationml.notesSlide+xml"/>
  <Override PartName="/ppt/notesSlides/notesSlide699.xml" ContentType="application/vnd.openxmlformats-officedocument.presentationml.notesSlide+xml"/>
  <Override PartName="/ppt/notesSlides/notesSlide700.xml" ContentType="application/vnd.openxmlformats-officedocument.presentationml.notesSlide+xml"/>
  <Override PartName="/ppt/notesSlides/notesSlide701.xml" ContentType="application/vnd.openxmlformats-officedocument.presentationml.notesSlide+xml"/>
  <Override PartName="/ppt/notesSlides/notesSlide702.xml" ContentType="application/vnd.openxmlformats-officedocument.presentationml.notesSlide+xml"/>
  <Override PartName="/ppt/notesSlides/notesSlide703.xml" ContentType="application/vnd.openxmlformats-officedocument.presentationml.notesSlide+xml"/>
  <Override PartName="/ppt/notesSlides/notesSlide704.xml" ContentType="application/vnd.openxmlformats-officedocument.presentationml.notesSlide+xml"/>
  <Override PartName="/ppt/notesSlides/notesSlide705.xml" ContentType="application/vnd.openxmlformats-officedocument.presentationml.notesSlide+xml"/>
  <Override PartName="/ppt/notesSlides/notesSlide706.xml" ContentType="application/vnd.openxmlformats-officedocument.presentationml.notesSlide+xml"/>
  <Override PartName="/ppt/notesSlides/notesSlide707.xml" ContentType="application/vnd.openxmlformats-officedocument.presentationml.notesSlide+xml"/>
  <Override PartName="/ppt/notesSlides/notesSlide708.xml" ContentType="application/vnd.openxmlformats-officedocument.presentationml.notesSlide+xml"/>
  <Override PartName="/ppt/notesSlides/notesSlide709.xml" ContentType="application/vnd.openxmlformats-officedocument.presentationml.notesSlide+xml"/>
  <Override PartName="/ppt/notesSlides/notesSlide710.xml" ContentType="application/vnd.openxmlformats-officedocument.presentationml.notesSlide+xml"/>
  <Override PartName="/ppt/notesSlides/notesSlide711.xml" ContentType="application/vnd.openxmlformats-officedocument.presentationml.notesSlide+xml"/>
  <Override PartName="/ppt/notesSlides/notesSlide712.xml" ContentType="application/vnd.openxmlformats-officedocument.presentationml.notesSlide+xml"/>
  <Override PartName="/ppt/notesSlides/notesSlide713.xml" ContentType="application/vnd.openxmlformats-officedocument.presentationml.notesSlide+xml"/>
  <Override PartName="/ppt/notesSlides/notesSlide714.xml" ContentType="application/vnd.openxmlformats-officedocument.presentationml.notesSlide+xml"/>
  <Override PartName="/ppt/notesSlides/notesSlide715.xml" ContentType="application/vnd.openxmlformats-officedocument.presentationml.notesSlide+xml"/>
  <Override PartName="/ppt/notesSlides/notesSlide716.xml" ContentType="application/vnd.openxmlformats-officedocument.presentationml.notesSlide+xml"/>
  <Override PartName="/ppt/notesSlides/notesSlide717.xml" ContentType="application/vnd.openxmlformats-officedocument.presentationml.notesSlide+xml"/>
  <Override PartName="/ppt/notesSlides/notesSlide718.xml" ContentType="application/vnd.openxmlformats-officedocument.presentationml.notesSlide+xml"/>
  <Override PartName="/ppt/notesSlides/notesSlide719.xml" ContentType="application/vnd.openxmlformats-officedocument.presentationml.notesSlide+xml"/>
  <Override PartName="/ppt/notesSlides/notesSlide720.xml" ContentType="application/vnd.openxmlformats-officedocument.presentationml.notesSlide+xml"/>
  <Override PartName="/ppt/notesSlides/notesSlide721.xml" ContentType="application/vnd.openxmlformats-officedocument.presentationml.notesSlide+xml"/>
  <Override PartName="/ppt/notesSlides/notesSlide722.xml" ContentType="application/vnd.openxmlformats-officedocument.presentationml.notesSlide+xml"/>
  <Override PartName="/ppt/notesSlides/notesSlide723.xml" ContentType="application/vnd.openxmlformats-officedocument.presentationml.notesSlide+xml"/>
  <Override PartName="/ppt/notesSlides/notesSlide724.xml" ContentType="application/vnd.openxmlformats-officedocument.presentationml.notesSlide+xml"/>
  <Override PartName="/ppt/notesSlides/notesSlide725.xml" ContentType="application/vnd.openxmlformats-officedocument.presentationml.notesSlide+xml"/>
  <Override PartName="/ppt/notesSlides/notesSlide726.xml" ContentType="application/vnd.openxmlformats-officedocument.presentationml.notesSlide+xml"/>
  <Override PartName="/ppt/notesSlides/notesSlide727.xml" ContentType="application/vnd.openxmlformats-officedocument.presentationml.notesSlide+xml"/>
  <Override PartName="/ppt/notesSlides/notesSlide728.xml" ContentType="application/vnd.openxmlformats-officedocument.presentationml.notesSlide+xml"/>
  <Override PartName="/ppt/notesSlides/notesSlide729.xml" ContentType="application/vnd.openxmlformats-officedocument.presentationml.notesSlide+xml"/>
  <Override PartName="/ppt/notesSlides/notesSlide730.xml" ContentType="application/vnd.openxmlformats-officedocument.presentationml.notesSlide+xml"/>
  <Override PartName="/ppt/notesSlides/notesSlide731.xml" ContentType="application/vnd.openxmlformats-officedocument.presentationml.notesSlide+xml"/>
  <Override PartName="/ppt/notesSlides/notesSlide732.xml" ContentType="application/vnd.openxmlformats-officedocument.presentationml.notesSlide+xml"/>
  <Override PartName="/ppt/notesSlides/notesSlide733.xml" ContentType="application/vnd.openxmlformats-officedocument.presentationml.notesSlide+xml"/>
  <Override PartName="/ppt/notesSlides/notesSlide734.xml" ContentType="application/vnd.openxmlformats-officedocument.presentationml.notesSlide+xml"/>
  <Override PartName="/ppt/notesSlides/notesSlide735.xml" ContentType="application/vnd.openxmlformats-officedocument.presentationml.notesSlide+xml"/>
  <Override PartName="/ppt/notesSlides/notesSlide736.xml" ContentType="application/vnd.openxmlformats-officedocument.presentationml.notesSlide+xml"/>
  <Override PartName="/ppt/notesSlides/notesSlide737.xml" ContentType="application/vnd.openxmlformats-officedocument.presentationml.notesSlide+xml"/>
  <Override PartName="/ppt/notesSlides/notesSlide738.xml" ContentType="application/vnd.openxmlformats-officedocument.presentationml.notesSlide+xml"/>
  <Override PartName="/ppt/notesSlides/notesSlide739.xml" ContentType="application/vnd.openxmlformats-officedocument.presentationml.notesSlide+xml"/>
  <Override PartName="/ppt/notesSlides/notesSlide740.xml" ContentType="application/vnd.openxmlformats-officedocument.presentationml.notesSlide+xml"/>
  <Override PartName="/ppt/notesSlides/notesSlide741.xml" ContentType="application/vnd.openxmlformats-officedocument.presentationml.notesSlide+xml"/>
  <Override PartName="/ppt/notesSlides/notesSlide742.xml" ContentType="application/vnd.openxmlformats-officedocument.presentationml.notesSlide+xml"/>
  <Override PartName="/ppt/notesSlides/notesSlide743.xml" ContentType="application/vnd.openxmlformats-officedocument.presentationml.notesSlide+xml"/>
  <Override PartName="/ppt/notesSlides/notesSlide744.xml" ContentType="application/vnd.openxmlformats-officedocument.presentationml.notesSlide+xml"/>
  <Override PartName="/ppt/notesSlides/notesSlide745.xml" ContentType="application/vnd.openxmlformats-officedocument.presentationml.notesSlide+xml"/>
  <Override PartName="/ppt/notesSlides/notesSlide746.xml" ContentType="application/vnd.openxmlformats-officedocument.presentationml.notesSlide+xml"/>
  <Override PartName="/ppt/notesSlides/notesSlide747.xml" ContentType="application/vnd.openxmlformats-officedocument.presentationml.notesSlide+xml"/>
  <Override PartName="/ppt/notesSlides/notesSlide748.xml" ContentType="application/vnd.openxmlformats-officedocument.presentationml.notesSlide+xml"/>
  <Override PartName="/ppt/notesSlides/notesSlide749.xml" ContentType="application/vnd.openxmlformats-officedocument.presentationml.notesSlide+xml"/>
  <Override PartName="/ppt/notesSlides/notesSlide750.xml" ContentType="application/vnd.openxmlformats-officedocument.presentationml.notesSlide+xml"/>
  <Override PartName="/ppt/notesSlides/notesSlide751.xml" ContentType="application/vnd.openxmlformats-officedocument.presentationml.notesSlide+xml"/>
  <Override PartName="/ppt/notesSlides/notesSlide752.xml" ContentType="application/vnd.openxmlformats-officedocument.presentationml.notesSlide+xml"/>
  <Override PartName="/ppt/notesSlides/notesSlide753.xml" ContentType="application/vnd.openxmlformats-officedocument.presentationml.notesSlide+xml"/>
  <Override PartName="/ppt/notesSlides/notesSlide754.xml" ContentType="application/vnd.openxmlformats-officedocument.presentationml.notesSlide+xml"/>
  <Override PartName="/ppt/notesSlides/notesSlide755.xml" ContentType="application/vnd.openxmlformats-officedocument.presentationml.notesSlide+xml"/>
  <Override PartName="/ppt/notesSlides/notesSlide756.xml" ContentType="application/vnd.openxmlformats-officedocument.presentationml.notesSlide+xml"/>
  <Override PartName="/ppt/notesSlides/notesSlide757.xml" ContentType="application/vnd.openxmlformats-officedocument.presentationml.notesSlide+xml"/>
  <Override PartName="/ppt/notesSlides/notesSlide758.xml" ContentType="application/vnd.openxmlformats-officedocument.presentationml.notesSlide+xml"/>
  <Override PartName="/ppt/notesSlides/notesSlide759.xml" ContentType="application/vnd.openxmlformats-officedocument.presentationml.notesSlide+xml"/>
  <Override PartName="/ppt/notesSlides/notesSlide760.xml" ContentType="application/vnd.openxmlformats-officedocument.presentationml.notesSlide+xml"/>
  <Override PartName="/ppt/notesSlides/notesSlide761.xml" ContentType="application/vnd.openxmlformats-officedocument.presentationml.notesSlide+xml"/>
  <Override PartName="/ppt/notesSlides/notesSlide762.xml" ContentType="application/vnd.openxmlformats-officedocument.presentationml.notesSlide+xml"/>
  <Override PartName="/ppt/notesSlides/notesSlide763.xml" ContentType="application/vnd.openxmlformats-officedocument.presentationml.notesSlide+xml"/>
  <Override PartName="/ppt/notesSlides/notesSlide764.xml" ContentType="application/vnd.openxmlformats-officedocument.presentationml.notesSlide+xml"/>
  <Override PartName="/ppt/notesSlides/notesSlide765.xml" ContentType="application/vnd.openxmlformats-officedocument.presentationml.notesSlide+xml"/>
  <Override PartName="/ppt/notesSlides/notesSlide766.xml" ContentType="application/vnd.openxmlformats-officedocument.presentationml.notesSlide+xml"/>
  <Override PartName="/ppt/notesSlides/notesSlide767.xml" ContentType="application/vnd.openxmlformats-officedocument.presentationml.notesSlide+xml"/>
  <Override PartName="/ppt/notesSlides/notesSlide768.xml" ContentType="application/vnd.openxmlformats-officedocument.presentationml.notesSlide+xml"/>
  <Override PartName="/ppt/notesSlides/notesSlide769.xml" ContentType="application/vnd.openxmlformats-officedocument.presentationml.notesSlide+xml"/>
  <Override PartName="/ppt/notesSlides/notesSlide770.xml" ContentType="application/vnd.openxmlformats-officedocument.presentationml.notesSlide+xml"/>
  <Override PartName="/ppt/notesSlides/notesSlide771.xml" ContentType="application/vnd.openxmlformats-officedocument.presentationml.notesSlide+xml"/>
  <Override PartName="/ppt/notesSlides/notesSlide77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74"/>
  </p:notesMasterIdLst>
  <p:sldIdLst>
    <p:sldId id="682" r:id="rId2"/>
    <p:sldId id="870" r:id="rId3"/>
    <p:sldId id="683" r:id="rId4"/>
    <p:sldId id="1131" r:id="rId5"/>
    <p:sldId id="1132" r:id="rId6"/>
    <p:sldId id="1133" r:id="rId7"/>
    <p:sldId id="1134" r:id="rId8"/>
    <p:sldId id="1135" r:id="rId9"/>
    <p:sldId id="1136" r:id="rId10"/>
    <p:sldId id="1137" r:id="rId11"/>
    <p:sldId id="1138" r:id="rId12"/>
    <p:sldId id="1139" r:id="rId13"/>
    <p:sldId id="1140" r:id="rId14"/>
    <p:sldId id="1141" r:id="rId15"/>
    <p:sldId id="1142" r:id="rId16"/>
    <p:sldId id="1143" r:id="rId17"/>
    <p:sldId id="1144" r:id="rId18"/>
    <p:sldId id="1145" r:id="rId19"/>
    <p:sldId id="1146" r:id="rId20"/>
    <p:sldId id="1147" r:id="rId21"/>
    <p:sldId id="1148" r:id="rId22"/>
    <p:sldId id="1149" r:id="rId23"/>
    <p:sldId id="1150" r:id="rId24"/>
    <p:sldId id="1151" r:id="rId25"/>
    <p:sldId id="1152" r:id="rId26"/>
    <p:sldId id="1153" r:id="rId27"/>
    <p:sldId id="1154" r:id="rId28"/>
    <p:sldId id="1155" r:id="rId29"/>
    <p:sldId id="1156" r:id="rId30"/>
    <p:sldId id="1157" r:id="rId31"/>
    <p:sldId id="1158" r:id="rId32"/>
    <p:sldId id="1159" r:id="rId33"/>
    <p:sldId id="1160" r:id="rId34"/>
    <p:sldId id="1161" r:id="rId35"/>
    <p:sldId id="1162" r:id="rId36"/>
    <p:sldId id="1163" r:id="rId37"/>
    <p:sldId id="1164" r:id="rId38"/>
    <p:sldId id="1165" r:id="rId39"/>
    <p:sldId id="1166" r:id="rId40"/>
    <p:sldId id="1167" r:id="rId41"/>
    <p:sldId id="1168" r:id="rId42"/>
    <p:sldId id="1169" r:id="rId43"/>
    <p:sldId id="1170" r:id="rId44"/>
    <p:sldId id="1171" r:id="rId45"/>
    <p:sldId id="1172" r:id="rId46"/>
    <p:sldId id="1173" r:id="rId47"/>
    <p:sldId id="1174" r:id="rId48"/>
    <p:sldId id="1175" r:id="rId49"/>
    <p:sldId id="1180" r:id="rId50"/>
    <p:sldId id="1176" r:id="rId51"/>
    <p:sldId id="1177" r:id="rId52"/>
    <p:sldId id="1178" r:id="rId53"/>
    <p:sldId id="1179" r:id="rId54"/>
    <p:sldId id="1181" r:id="rId55"/>
    <p:sldId id="686" r:id="rId56"/>
    <p:sldId id="687" r:id="rId57"/>
    <p:sldId id="688" r:id="rId58"/>
    <p:sldId id="2213" r:id="rId59"/>
    <p:sldId id="2214" r:id="rId60"/>
    <p:sldId id="691" r:id="rId61"/>
    <p:sldId id="1182" r:id="rId62"/>
    <p:sldId id="692" r:id="rId63"/>
    <p:sldId id="693" r:id="rId64"/>
    <p:sldId id="871" r:id="rId65"/>
    <p:sldId id="990" r:id="rId66"/>
    <p:sldId id="991" r:id="rId67"/>
    <p:sldId id="992" r:id="rId68"/>
    <p:sldId id="1184" r:id="rId69"/>
    <p:sldId id="695" r:id="rId70"/>
    <p:sldId id="1185" r:id="rId71"/>
    <p:sldId id="1186" r:id="rId72"/>
    <p:sldId id="1187" r:id="rId73"/>
    <p:sldId id="1188" r:id="rId74"/>
    <p:sldId id="1189" r:id="rId75"/>
    <p:sldId id="1190" r:id="rId76"/>
    <p:sldId id="1191" r:id="rId77"/>
    <p:sldId id="1192" r:id="rId78"/>
    <p:sldId id="1193" r:id="rId79"/>
    <p:sldId id="1194" r:id="rId80"/>
    <p:sldId id="1195" r:id="rId81"/>
    <p:sldId id="1196" r:id="rId82"/>
    <p:sldId id="1197" r:id="rId83"/>
    <p:sldId id="1198" r:id="rId84"/>
    <p:sldId id="1199" r:id="rId85"/>
    <p:sldId id="696" r:id="rId86"/>
    <p:sldId id="697" r:id="rId87"/>
    <p:sldId id="1200" r:id="rId88"/>
    <p:sldId id="1205" r:id="rId89"/>
    <p:sldId id="1206" r:id="rId90"/>
    <p:sldId id="1207" r:id="rId91"/>
    <p:sldId id="1208" r:id="rId92"/>
    <p:sldId id="676" r:id="rId93"/>
    <p:sldId id="699" r:id="rId94"/>
    <p:sldId id="700" r:id="rId95"/>
    <p:sldId id="1848" r:id="rId96"/>
    <p:sldId id="1849" r:id="rId97"/>
    <p:sldId id="1850" r:id="rId98"/>
    <p:sldId id="1851" r:id="rId99"/>
    <p:sldId id="1852" r:id="rId100"/>
    <p:sldId id="1853" r:id="rId101"/>
    <p:sldId id="1854" r:id="rId102"/>
    <p:sldId id="1855" r:id="rId103"/>
    <p:sldId id="1856" r:id="rId104"/>
    <p:sldId id="1857" r:id="rId105"/>
    <p:sldId id="1858" r:id="rId106"/>
    <p:sldId id="1859" r:id="rId107"/>
    <p:sldId id="1860" r:id="rId108"/>
    <p:sldId id="1861" r:id="rId109"/>
    <p:sldId id="2207" r:id="rId110"/>
    <p:sldId id="1863" r:id="rId111"/>
    <p:sldId id="1864" r:id="rId112"/>
    <p:sldId id="1865" r:id="rId113"/>
    <p:sldId id="1866" r:id="rId114"/>
    <p:sldId id="1867" r:id="rId115"/>
    <p:sldId id="1868" r:id="rId116"/>
    <p:sldId id="1869" r:id="rId117"/>
    <p:sldId id="1870" r:id="rId118"/>
    <p:sldId id="1871" r:id="rId119"/>
    <p:sldId id="1872" r:id="rId120"/>
    <p:sldId id="1873" r:id="rId121"/>
    <p:sldId id="1874" r:id="rId122"/>
    <p:sldId id="1875" r:id="rId123"/>
    <p:sldId id="1876" r:id="rId124"/>
    <p:sldId id="1877" r:id="rId125"/>
    <p:sldId id="1878" r:id="rId126"/>
    <p:sldId id="1879" r:id="rId127"/>
    <p:sldId id="1880" r:id="rId128"/>
    <p:sldId id="1881" r:id="rId129"/>
    <p:sldId id="1882" r:id="rId130"/>
    <p:sldId id="1883" r:id="rId131"/>
    <p:sldId id="1884" r:id="rId132"/>
    <p:sldId id="1885" r:id="rId133"/>
    <p:sldId id="1886" r:id="rId134"/>
    <p:sldId id="1887" r:id="rId135"/>
    <p:sldId id="1888" r:id="rId136"/>
    <p:sldId id="1889" r:id="rId137"/>
    <p:sldId id="1890" r:id="rId138"/>
    <p:sldId id="1891" r:id="rId139"/>
    <p:sldId id="1892" r:id="rId140"/>
    <p:sldId id="1893" r:id="rId141"/>
    <p:sldId id="1894" r:id="rId142"/>
    <p:sldId id="1895" r:id="rId143"/>
    <p:sldId id="1896" r:id="rId144"/>
    <p:sldId id="1897" r:id="rId145"/>
    <p:sldId id="1259" r:id="rId146"/>
    <p:sldId id="1260" r:id="rId147"/>
    <p:sldId id="861" r:id="rId148"/>
    <p:sldId id="862" r:id="rId149"/>
    <p:sldId id="1902" r:id="rId150"/>
    <p:sldId id="1903" r:id="rId151"/>
    <p:sldId id="1904" r:id="rId152"/>
    <p:sldId id="1905" r:id="rId153"/>
    <p:sldId id="1906" r:id="rId154"/>
    <p:sldId id="1907" r:id="rId155"/>
    <p:sldId id="1908" r:id="rId156"/>
    <p:sldId id="701" r:id="rId157"/>
    <p:sldId id="1270" r:id="rId158"/>
    <p:sldId id="1271" r:id="rId159"/>
    <p:sldId id="1272" r:id="rId160"/>
    <p:sldId id="1273" r:id="rId161"/>
    <p:sldId id="1274" r:id="rId162"/>
    <p:sldId id="1275" r:id="rId163"/>
    <p:sldId id="1276" r:id="rId164"/>
    <p:sldId id="1277" r:id="rId165"/>
    <p:sldId id="1278" r:id="rId166"/>
    <p:sldId id="1279" r:id="rId167"/>
    <p:sldId id="1280" r:id="rId168"/>
    <p:sldId id="1281" r:id="rId169"/>
    <p:sldId id="1282" r:id="rId170"/>
    <p:sldId id="1283" r:id="rId171"/>
    <p:sldId id="1284" r:id="rId172"/>
    <p:sldId id="1285" r:id="rId173"/>
    <p:sldId id="1286" r:id="rId174"/>
    <p:sldId id="1287" r:id="rId175"/>
    <p:sldId id="1288" r:id="rId176"/>
    <p:sldId id="1289" r:id="rId177"/>
    <p:sldId id="1290" r:id="rId178"/>
    <p:sldId id="1291" r:id="rId179"/>
    <p:sldId id="1292" r:id="rId180"/>
    <p:sldId id="1293" r:id="rId181"/>
    <p:sldId id="1300" r:id="rId182"/>
    <p:sldId id="1294" r:id="rId183"/>
    <p:sldId id="1295" r:id="rId184"/>
    <p:sldId id="1296" r:id="rId185"/>
    <p:sldId id="1297" r:id="rId186"/>
    <p:sldId id="1299" r:id="rId187"/>
    <p:sldId id="714" r:id="rId188"/>
    <p:sldId id="715" r:id="rId189"/>
    <p:sldId id="716" r:id="rId190"/>
    <p:sldId id="2215" r:id="rId191"/>
    <p:sldId id="2216" r:id="rId192"/>
    <p:sldId id="719" r:id="rId193"/>
    <p:sldId id="1301" r:id="rId194"/>
    <p:sldId id="720" r:id="rId195"/>
    <p:sldId id="2225" r:id="rId196"/>
    <p:sldId id="872" r:id="rId197"/>
    <p:sldId id="1037" r:id="rId198"/>
    <p:sldId id="1038" r:id="rId199"/>
    <p:sldId id="1039" r:id="rId200"/>
    <p:sldId id="1302" r:id="rId201"/>
    <p:sldId id="2230" r:id="rId202"/>
    <p:sldId id="1303" r:id="rId203"/>
    <p:sldId id="1304" r:id="rId204"/>
    <p:sldId id="1305" r:id="rId205"/>
    <p:sldId id="1306" r:id="rId206"/>
    <p:sldId id="1307" r:id="rId207"/>
    <p:sldId id="1308" r:id="rId208"/>
    <p:sldId id="1309" r:id="rId209"/>
    <p:sldId id="1310" r:id="rId210"/>
    <p:sldId id="1311" r:id="rId211"/>
    <p:sldId id="1312" r:id="rId212"/>
    <p:sldId id="1313" r:id="rId213"/>
    <p:sldId id="1314" r:id="rId214"/>
    <p:sldId id="1315" r:id="rId215"/>
    <p:sldId id="1316" r:id="rId216"/>
    <p:sldId id="1317" r:id="rId217"/>
    <p:sldId id="724" r:id="rId218"/>
    <p:sldId id="725" r:id="rId219"/>
    <p:sldId id="1201" r:id="rId220"/>
    <p:sldId id="1379" r:id="rId221"/>
    <p:sldId id="1380" r:id="rId222"/>
    <p:sldId id="1381" r:id="rId223"/>
    <p:sldId id="713" r:id="rId224"/>
    <p:sldId id="727" r:id="rId225"/>
    <p:sldId id="728" r:id="rId226"/>
    <p:sldId id="1909" r:id="rId227"/>
    <p:sldId id="1910" r:id="rId228"/>
    <p:sldId id="1911" r:id="rId229"/>
    <p:sldId id="1912" r:id="rId230"/>
    <p:sldId id="1913" r:id="rId231"/>
    <p:sldId id="1914" r:id="rId232"/>
    <p:sldId id="1915" r:id="rId233"/>
    <p:sldId id="1916" r:id="rId234"/>
    <p:sldId id="1917" r:id="rId235"/>
    <p:sldId id="1918" r:id="rId236"/>
    <p:sldId id="1919" r:id="rId237"/>
    <p:sldId id="1920" r:id="rId238"/>
    <p:sldId id="1921" r:id="rId239"/>
    <p:sldId id="1922" r:id="rId240"/>
    <p:sldId id="2208" r:id="rId241"/>
    <p:sldId id="1924" r:id="rId242"/>
    <p:sldId id="1925" r:id="rId243"/>
    <p:sldId id="1926" r:id="rId244"/>
    <p:sldId id="1927" r:id="rId245"/>
    <p:sldId id="1928" r:id="rId246"/>
    <p:sldId id="1929" r:id="rId247"/>
    <p:sldId id="1930" r:id="rId248"/>
    <p:sldId id="1931" r:id="rId249"/>
    <p:sldId id="1932" r:id="rId250"/>
    <p:sldId id="1933" r:id="rId251"/>
    <p:sldId id="1934" r:id="rId252"/>
    <p:sldId id="1935" r:id="rId253"/>
    <p:sldId id="1936" r:id="rId254"/>
    <p:sldId id="1937" r:id="rId255"/>
    <p:sldId id="1938" r:id="rId256"/>
    <p:sldId id="1939" r:id="rId257"/>
    <p:sldId id="1940" r:id="rId258"/>
    <p:sldId id="1941" r:id="rId259"/>
    <p:sldId id="1942" r:id="rId260"/>
    <p:sldId id="1943" r:id="rId261"/>
    <p:sldId id="1944" r:id="rId262"/>
    <p:sldId id="1945" r:id="rId263"/>
    <p:sldId id="1946" r:id="rId264"/>
    <p:sldId id="1947" r:id="rId265"/>
    <p:sldId id="1948" r:id="rId266"/>
    <p:sldId id="1949" r:id="rId267"/>
    <p:sldId id="1950" r:id="rId268"/>
    <p:sldId id="1951" r:id="rId269"/>
    <p:sldId id="1952" r:id="rId270"/>
    <p:sldId id="1953" r:id="rId271"/>
    <p:sldId id="1954" r:id="rId272"/>
    <p:sldId id="1955" r:id="rId273"/>
    <p:sldId id="1956" r:id="rId274"/>
    <p:sldId id="1957" r:id="rId275"/>
    <p:sldId id="1958" r:id="rId276"/>
    <p:sldId id="2235" r:id="rId277"/>
    <p:sldId id="2236" r:id="rId278"/>
    <p:sldId id="2237" r:id="rId279"/>
    <p:sldId id="2238" r:id="rId280"/>
    <p:sldId id="1963" r:id="rId281"/>
    <p:sldId id="1964" r:id="rId282"/>
    <p:sldId id="1965" r:id="rId283"/>
    <p:sldId id="1966" r:id="rId284"/>
    <p:sldId id="1967" r:id="rId285"/>
    <p:sldId id="1968" r:id="rId286"/>
    <p:sldId id="1969" r:id="rId287"/>
    <p:sldId id="729" r:id="rId288"/>
    <p:sldId id="1382" r:id="rId289"/>
    <p:sldId id="1383" r:id="rId290"/>
    <p:sldId id="1384" r:id="rId291"/>
    <p:sldId id="1385" r:id="rId292"/>
    <p:sldId id="1386" r:id="rId293"/>
    <p:sldId id="1387" r:id="rId294"/>
    <p:sldId id="1388" r:id="rId295"/>
    <p:sldId id="1389" r:id="rId296"/>
    <p:sldId id="1390" r:id="rId297"/>
    <p:sldId id="1391" r:id="rId298"/>
    <p:sldId id="1392" r:id="rId299"/>
    <p:sldId id="1393" r:id="rId300"/>
    <p:sldId id="1394" r:id="rId301"/>
    <p:sldId id="1395" r:id="rId302"/>
    <p:sldId id="1396" r:id="rId303"/>
    <p:sldId id="1397" r:id="rId304"/>
    <p:sldId id="733" r:id="rId305"/>
    <p:sldId id="734" r:id="rId306"/>
    <p:sldId id="735" r:id="rId307"/>
    <p:sldId id="2217" r:id="rId308"/>
    <p:sldId id="2218" r:id="rId309"/>
    <p:sldId id="738" r:id="rId310"/>
    <p:sldId id="1398" r:id="rId311"/>
    <p:sldId id="1400" r:id="rId312"/>
    <p:sldId id="1399" r:id="rId313"/>
    <p:sldId id="1401" r:id="rId314"/>
    <p:sldId id="1402" r:id="rId315"/>
    <p:sldId id="2201" r:id="rId316"/>
    <p:sldId id="1403" r:id="rId317"/>
    <p:sldId id="1404" r:id="rId318"/>
    <p:sldId id="1405" r:id="rId319"/>
    <p:sldId id="1406" r:id="rId320"/>
    <p:sldId id="1407" r:id="rId321"/>
    <p:sldId id="1408" r:id="rId322"/>
    <p:sldId id="1409" r:id="rId323"/>
    <p:sldId id="1410" r:id="rId324"/>
    <p:sldId id="1412" r:id="rId325"/>
    <p:sldId id="1413" r:id="rId326"/>
    <p:sldId id="1414" r:id="rId327"/>
    <p:sldId id="1415" r:id="rId328"/>
    <p:sldId id="1416" r:id="rId329"/>
    <p:sldId id="1417" r:id="rId330"/>
    <p:sldId id="1418" r:id="rId331"/>
    <p:sldId id="1421" r:id="rId332"/>
    <p:sldId id="1422" r:id="rId333"/>
    <p:sldId id="2204" r:id="rId334"/>
    <p:sldId id="2205" r:id="rId335"/>
    <p:sldId id="2206" r:id="rId336"/>
    <p:sldId id="1424" r:id="rId337"/>
    <p:sldId id="1419" r:id="rId338"/>
    <p:sldId id="2188" r:id="rId339"/>
    <p:sldId id="1425" r:id="rId340"/>
    <p:sldId id="747" r:id="rId341"/>
    <p:sldId id="2226" r:id="rId342"/>
    <p:sldId id="873" r:id="rId343"/>
    <p:sldId id="1056" r:id="rId344"/>
    <p:sldId id="1057" r:id="rId345"/>
    <p:sldId id="1058" r:id="rId346"/>
    <p:sldId id="1426" r:id="rId347"/>
    <p:sldId id="2231" r:id="rId348"/>
    <p:sldId id="1427" r:id="rId349"/>
    <p:sldId id="1428" r:id="rId350"/>
    <p:sldId id="1429" r:id="rId351"/>
    <p:sldId id="1430" r:id="rId352"/>
    <p:sldId id="1431" r:id="rId353"/>
    <p:sldId id="1432" r:id="rId354"/>
    <p:sldId id="1433" r:id="rId355"/>
    <p:sldId id="1434" r:id="rId356"/>
    <p:sldId id="1435" r:id="rId357"/>
    <p:sldId id="1436" r:id="rId358"/>
    <p:sldId id="1437" r:id="rId359"/>
    <p:sldId id="1438" r:id="rId360"/>
    <p:sldId id="1439" r:id="rId361"/>
    <p:sldId id="1440" r:id="rId362"/>
    <p:sldId id="1441" r:id="rId363"/>
    <p:sldId id="1442" r:id="rId364"/>
    <p:sldId id="753" r:id="rId365"/>
    <p:sldId id="754" r:id="rId366"/>
    <p:sldId id="1202" r:id="rId367"/>
    <p:sldId id="1443" r:id="rId368"/>
    <p:sldId id="1444" r:id="rId369"/>
    <p:sldId id="1445" r:id="rId370"/>
    <p:sldId id="1446" r:id="rId371"/>
    <p:sldId id="1447" r:id="rId372"/>
    <p:sldId id="1448" r:id="rId373"/>
    <p:sldId id="1449" r:id="rId374"/>
    <p:sldId id="1450" r:id="rId375"/>
    <p:sldId id="746" r:id="rId376"/>
    <p:sldId id="751" r:id="rId377"/>
    <p:sldId id="752" r:id="rId378"/>
    <p:sldId id="1970" r:id="rId379"/>
    <p:sldId id="1971" r:id="rId380"/>
    <p:sldId id="1972" r:id="rId381"/>
    <p:sldId id="1973" r:id="rId382"/>
    <p:sldId id="1974" r:id="rId383"/>
    <p:sldId id="1975" r:id="rId384"/>
    <p:sldId id="1976" r:id="rId385"/>
    <p:sldId id="1977" r:id="rId386"/>
    <p:sldId id="1978" r:id="rId387"/>
    <p:sldId id="1979" r:id="rId388"/>
    <p:sldId id="1980" r:id="rId389"/>
    <p:sldId id="1981" r:id="rId390"/>
    <p:sldId id="1982" r:id="rId391"/>
    <p:sldId id="1983" r:id="rId392"/>
    <p:sldId id="2209" r:id="rId393"/>
    <p:sldId id="1985" r:id="rId394"/>
    <p:sldId id="1986" r:id="rId395"/>
    <p:sldId id="1987" r:id="rId396"/>
    <p:sldId id="1988" r:id="rId397"/>
    <p:sldId id="1989" r:id="rId398"/>
    <p:sldId id="1990" r:id="rId399"/>
    <p:sldId id="1991" r:id="rId400"/>
    <p:sldId id="1992" r:id="rId401"/>
    <p:sldId id="1993" r:id="rId402"/>
    <p:sldId id="1994" r:id="rId403"/>
    <p:sldId id="1995" r:id="rId404"/>
    <p:sldId id="1996" r:id="rId405"/>
    <p:sldId id="1997" r:id="rId406"/>
    <p:sldId id="2183" r:id="rId407"/>
    <p:sldId id="2015" r:id="rId408"/>
    <p:sldId id="2016" r:id="rId409"/>
    <p:sldId id="2017" r:id="rId410"/>
    <p:sldId id="2018" r:id="rId411"/>
    <p:sldId id="2019" r:id="rId412"/>
    <p:sldId id="2239" r:id="rId413"/>
    <p:sldId id="2240" r:id="rId414"/>
    <p:sldId id="2241" r:id="rId415"/>
    <p:sldId id="2242" r:id="rId416"/>
    <p:sldId id="2024" r:id="rId417"/>
    <p:sldId id="2025" r:id="rId418"/>
    <p:sldId id="2026" r:id="rId419"/>
    <p:sldId id="2027" r:id="rId420"/>
    <p:sldId id="2028" r:id="rId421"/>
    <p:sldId id="2029" r:id="rId422"/>
    <p:sldId id="2030" r:id="rId423"/>
    <p:sldId id="1512" r:id="rId424"/>
    <p:sldId id="1513" r:id="rId425"/>
    <p:sldId id="1514" r:id="rId426"/>
    <p:sldId id="1515" r:id="rId427"/>
    <p:sldId id="1516" r:id="rId428"/>
    <p:sldId id="2190" r:id="rId429"/>
    <p:sldId id="1517" r:id="rId430"/>
    <p:sldId id="2191" r:id="rId431"/>
    <p:sldId id="1518" r:id="rId432"/>
    <p:sldId id="2192" r:id="rId433"/>
    <p:sldId id="1519" r:id="rId434"/>
    <p:sldId id="2193" r:id="rId435"/>
    <p:sldId id="1520" r:id="rId436"/>
    <p:sldId id="2194" r:id="rId437"/>
    <p:sldId id="1521" r:id="rId438"/>
    <p:sldId id="2195" r:id="rId439"/>
    <p:sldId id="1522" r:id="rId440"/>
    <p:sldId id="2196" r:id="rId441"/>
    <p:sldId id="1523" r:id="rId442"/>
    <p:sldId id="2197" r:id="rId443"/>
    <p:sldId id="1524" r:id="rId444"/>
    <p:sldId id="2198" r:id="rId445"/>
    <p:sldId id="1525" r:id="rId446"/>
    <p:sldId id="2199" r:id="rId447"/>
    <p:sldId id="1526" r:id="rId448"/>
    <p:sldId id="2200" r:id="rId449"/>
    <p:sldId id="1527" r:id="rId450"/>
    <p:sldId id="1539" r:id="rId451"/>
    <p:sldId id="1540" r:id="rId452"/>
    <p:sldId id="1541" r:id="rId453"/>
    <p:sldId id="1542" r:id="rId454"/>
    <p:sldId id="756" r:id="rId455"/>
    <p:sldId id="1543" r:id="rId456"/>
    <p:sldId id="1544" r:id="rId457"/>
    <p:sldId id="1545" r:id="rId458"/>
    <p:sldId id="1546" r:id="rId459"/>
    <p:sldId id="1547" r:id="rId460"/>
    <p:sldId id="1548" r:id="rId461"/>
    <p:sldId id="1549" r:id="rId462"/>
    <p:sldId id="1550" r:id="rId463"/>
    <p:sldId id="1551" r:id="rId464"/>
    <p:sldId id="1552" r:id="rId465"/>
    <p:sldId id="1553" r:id="rId466"/>
    <p:sldId id="1554" r:id="rId467"/>
    <p:sldId id="1555" r:id="rId468"/>
    <p:sldId id="1556" r:id="rId469"/>
    <p:sldId id="767" r:id="rId470"/>
    <p:sldId id="768" r:id="rId471"/>
    <p:sldId id="769" r:id="rId472"/>
    <p:sldId id="2219" r:id="rId473"/>
    <p:sldId id="2220" r:id="rId474"/>
    <p:sldId id="772" r:id="rId475"/>
    <p:sldId id="1557" r:id="rId476"/>
    <p:sldId id="1558" r:id="rId477"/>
    <p:sldId id="1559" r:id="rId478"/>
    <p:sldId id="1560" r:id="rId479"/>
    <p:sldId id="1561" r:id="rId480"/>
    <p:sldId id="2202" r:id="rId481"/>
    <p:sldId id="1562" r:id="rId482"/>
    <p:sldId id="1563" r:id="rId483"/>
    <p:sldId id="1564" r:id="rId484"/>
    <p:sldId id="1565" r:id="rId485"/>
    <p:sldId id="1566" r:id="rId486"/>
    <p:sldId id="1567" r:id="rId487"/>
    <p:sldId id="1568" r:id="rId488"/>
    <p:sldId id="1569" r:id="rId489"/>
    <p:sldId id="1570" r:id="rId490"/>
    <p:sldId id="1571" r:id="rId491"/>
    <p:sldId id="1572" r:id="rId492"/>
    <p:sldId id="1573" r:id="rId493"/>
    <p:sldId id="1574" r:id="rId494"/>
    <p:sldId id="1575" r:id="rId495"/>
    <p:sldId id="1576" r:id="rId496"/>
    <p:sldId id="1577" r:id="rId497"/>
    <p:sldId id="1578" r:id="rId498"/>
    <p:sldId id="2187" r:id="rId499"/>
    <p:sldId id="1579" r:id="rId500"/>
    <p:sldId id="773" r:id="rId501"/>
    <p:sldId id="2227" r:id="rId502"/>
    <p:sldId id="874" r:id="rId503"/>
    <p:sldId id="1080" r:id="rId504"/>
    <p:sldId id="1081" r:id="rId505"/>
    <p:sldId id="1082" r:id="rId506"/>
    <p:sldId id="1580" r:id="rId507"/>
    <p:sldId id="2232" r:id="rId508"/>
    <p:sldId id="1581" r:id="rId509"/>
    <p:sldId id="1582" r:id="rId510"/>
    <p:sldId id="1583" r:id="rId511"/>
    <p:sldId id="1584" r:id="rId512"/>
    <p:sldId id="1585" r:id="rId513"/>
    <p:sldId id="1586" r:id="rId514"/>
    <p:sldId id="777" r:id="rId515"/>
    <p:sldId id="778" r:id="rId516"/>
    <p:sldId id="1203" r:id="rId517"/>
    <p:sldId id="1587" r:id="rId518"/>
    <p:sldId id="1588" r:id="rId519"/>
    <p:sldId id="1589" r:id="rId520"/>
    <p:sldId id="1590" r:id="rId521"/>
    <p:sldId id="1591" r:id="rId522"/>
    <p:sldId id="1592" r:id="rId523"/>
    <p:sldId id="766" r:id="rId524"/>
    <p:sldId id="780" r:id="rId525"/>
    <p:sldId id="781" r:id="rId526"/>
    <p:sldId id="2031" r:id="rId527"/>
    <p:sldId id="2032" r:id="rId528"/>
    <p:sldId id="2033" r:id="rId529"/>
    <p:sldId id="2034" r:id="rId530"/>
    <p:sldId id="2035" r:id="rId531"/>
    <p:sldId id="2036" r:id="rId532"/>
    <p:sldId id="2037" r:id="rId533"/>
    <p:sldId id="2038" r:id="rId534"/>
    <p:sldId id="2039" r:id="rId535"/>
    <p:sldId id="2040" r:id="rId536"/>
    <p:sldId id="2041" r:id="rId537"/>
    <p:sldId id="2042" r:id="rId538"/>
    <p:sldId id="2043" r:id="rId539"/>
    <p:sldId id="2044" r:id="rId540"/>
    <p:sldId id="2210" r:id="rId541"/>
    <p:sldId id="2046" r:id="rId542"/>
    <p:sldId id="2047" r:id="rId543"/>
    <p:sldId id="2048" r:id="rId544"/>
    <p:sldId id="2049" r:id="rId545"/>
    <p:sldId id="2050" r:id="rId546"/>
    <p:sldId id="2051" r:id="rId547"/>
    <p:sldId id="2052" r:id="rId548"/>
    <p:sldId id="2053" r:id="rId549"/>
    <p:sldId id="2054" r:id="rId550"/>
    <p:sldId id="2055" r:id="rId551"/>
    <p:sldId id="2056" r:id="rId552"/>
    <p:sldId id="2057" r:id="rId553"/>
    <p:sldId id="2058" r:id="rId554"/>
    <p:sldId id="2182" r:id="rId555"/>
    <p:sldId id="2076" r:id="rId556"/>
    <p:sldId id="2077" r:id="rId557"/>
    <p:sldId id="2078" r:id="rId558"/>
    <p:sldId id="2079" r:id="rId559"/>
    <p:sldId id="2080" r:id="rId560"/>
    <p:sldId id="2243" r:id="rId561"/>
    <p:sldId id="2244" r:id="rId562"/>
    <p:sldId id="2245" r:id="rId563"/>
    <p:sldId id="2246" r:id="rId564"/>
    <p:sldId id="2085" r:id="rId565"/>
    <p:sldId id="2086" r:id="rId566"/>
    <p:sldId id="2087" r:id="rId567"/>
    <p:sldId id="2088" r:id="rId568"/>
    <p:sldId id="2089" r:id="rId569"/>
    <p:sldId id="2090" r:id="rId570"/>
    <p:sldId id="2091" r:id="rId571"/>
    <p:sldId id="782" r:id="rId572"/>
    <p:sldId id="1638" r:id="rId573"/>
    <p:sldId id="1639" r:id="rId574"/>
    <p:sldId id="1640" r:id="rId575"/>
    <p:sldId id="1641" r:id="rId576"/>
    <p:sldId id="1642" r:id="rId577"/>
    <p:sldId id="1643" r:id="rId578"/>
    <p:sldId id="1644" r:id="rId579"/>
    <p:sldId id="1645" r:id="rId580"/>
    <p:sldId id="1646" r:id="rId581"/>
    <p:sldId id="1652" r:id="rId582"/>
    <p:sldId id="1647" r:id="rId583"/>
    <p:sldId id="1648" r:id="rId584"/>
    <p:sldId id="1649" r:id="rId585"/>
    <p:sldId id="1650" r:id="rId586"/>
    <p:sldId id="1651" r:id="rId587"/>
    <p:sldId id="1653" r:id="rId588"/>
    <p:sldId id="783" r:id="rId589"/>
    <p:sldId id="784" r:id="rId590"/>
    <p:sldId id="785" r:id="rId591"/>
    <p:sldId id="2221" r:id="rId592"/>
    <p:sldId id="2222" r:id="rId593"/>
    <p:sldId id="788" r:id="rId594"/>
    <p:sldId id="1654" r:id="rId595"/>
    <p:sldId id="797" r:id="rId596"/>
    <p:sldId id="2228" r:id="rId597"/>
    <p:sldId id="875" r:id="rId598"/>
    <p:sldId id="1107" r:id="rId599"/>
    <p:sldId id="1108" r:id="rId600"/>
    <p:sldId id="1109" r:id="rId601"/>
    <p:sldId id="1655" r:id="rId602"/>
    <p:sldId id="2233" r:id="rId603"/>
    <p:sldId id="1656" r:id="rId604"/>
    <p:sldId id="1657" r:id="rId605"/>
    <p:sldId id="1658" r:id="rId606"/>
    <p:sldId id="1659" r:id="rId607"/>
    <p:sldId id="1660" r:id="rId608"/>
    <p:sldId id="1661" r:id="rId609"/>
    <p:sldId id="1662" r:id="rId610"/>
    <p:sldId id="801" r:id="rId611"/>
    <p:sldId id="802" r:id="rId612"/>
    <p:sldId id="1204" r:id="rId613"/>
    <p:sldId id="1663" r:id="rId614"/>
    <p:sldId id="1664" r:id="rId615"/>
    <p:sldId id="1665" r:id="rId616"/>
    <p:sldId id="1666" r:id="rId617"/>
    <p:sldId id="796" r:id="rId618"/>
    <p:sldId id="804" r:id="rId619"/>
    <p:sldId id="805" r:id="rId620"/>
    <p:sldId id="2092" r:id="rId621"/>
    <p:sldId id="2093" r:id="rId622"/>
    <p:sldId id="2094" r:id="rId623"/>
    <p:sldId id="2095" r:id="rId624"/>
    <p:sldId id="2096" r:id="rId625"/>
    <p:sldId id="2097" r:id="rId626"/>
    <p:sldId id="2098" r:id="rId627"/>
    <p:sldId id="2099" r:id="rId628"/>
    <p:sldId id="2100" r:id="rId629"/>
    <p:sldId id="2101" r:id="rId630"/>
    <p:sldId id="2102" r:id="rId631"/>
    <p:sldId id="2103" r:id="rId632"/>
    <p:sldId id="2104" r:id="rId633"/>
    <p:sldId id="2105" r:id="rId634"/>
    <p:sldId id="2211" r:id="rId635"/>
    <p:sldId id="2107" r:id="rId636"/>
    <p:sldId id="2108" r:id="rId637"/>
    <p:sldId id="2109" r:id="rId638"/>
    <p:sldId id="2110" r:id="rId639"/>
    <p:sldId id="2111" r:id="rId640"/>
    <p:sldId id="2112" r:id="rId641"/>
    <p:sldId id="2113" r:id="rId642"/>
    <p:sldId id="2114" r:id="rId643"/>
    <p:sldId id="2115" r:id="rId644"/>
    <p:sldId id="2116" r:id="rId645"/>
    <p:sldId id="2117" r:id="rId646"/>
    <p:sldId id="2118" r:id="rId647"/>
    <p:sldId id="2119" r:id="rId648"/>
    <p:sldId id="2184" r:id="rId649"/>
    <p:sldId id="2137" r:id="rId650"/>
    <p:sldId id="2138" r:id="rId651"/>
    <p:sldId id="2139" r:id="rId652"/>
    <p:sldId id="2140" r:id="rId653"/>
    <p:sldId id="2141" r:id="rId654"/>
    <p:sldId id="2247" r:id="rId655"/>
    <p:sldId id="2248" r:id="rId656"/>
    <p:sldId id="2249" r:id="rId657"/>
    <p:sldId id="2250" r:id="rId658"/>
    <p:sldId id="2146" r:id="rId659"/>
    <p:sldId id="2147" r:id="rId660"/>
    <p:sldId id="2148" r:id="rId661"/>
    <p:sldId id="2149" r:id="rId662"/>
    <p:sldId id="2150" r:id="rId663"/>
    <p:sldId id="2151" r:id="rId664"/>
    <p:sldId id="2152" r:id="rId665"/>
    <p:sldId id="1712" r:id="rId666"/>
    <p:sldId id="1713" r:id="rId667"/>
    <p:sldId id="1714" r:id="rId668"/>
    <p:sldId id="1715" r:id="rId669"/>
    <p:sldId id="1716" r:id="rId670"/>
    <p:sldId id="1717" r:id="rId671"/>
    <p:sldId id="1718" r:id="rId672"/>
    <p:sldId id="1719" r:id="rId673"/>
    <p:sldId id="1720" r:id="rId674"/>
    <p:sldId id="1721" r:id="rId675"/>
    <p:sldId id="1722" r:id="rId676"/>
    <p:sldId id="1723" r:id="rId677"/>
    <p:sldId id="1724" r:id="rId678"/>
    <p:sldId id="1725" r:id="rId679"/>
    <p:sldId id="1726" r:id="rId680"/>
    <p:sldId id="1727" r:id="rId681"/>
    <p:sldId id="1728" r:id="rId682"/>
    <p:sldId id="1729" r:id="rId683"/>
    <p:sldId id="1730" r:id="rId684"/>
    <p:sldId id="1731" r:id="rId685"/>
    <p:sldId id="1732" r:id="rId686"/>
    <p:sldId id="1733" r:id="rId687"/>
    <p:sldId id="1734" r:id="rId688"/>
    <p:sldId id="2223" r:id="rId689"/>
    <p:sldId id="2224" r:id="rId690"/>
    <p:sldId id="1737" r:id="rId691"/>
    <p:sldId id="1762" r:id="rId692"/>
    <p:sldId id="1739" r:id="rId693"/>
    <p:sldId id="2229" r:id="rId694"/>
    <p:sldId id="1741" r:id="rId695"/>
    <p:sldId id="1742" r:id="rId696"/>
    <p:sldId id="1743" r:id="rId697"/>
    <p:sldId id="1744" r:id="rId698"/>
    <p:sldId id="1763" r:id="rId699"/>
    <p:sldId id="2234" r:id="rId700"/>
    <p:sldId id="1764" r:id="rId701"/>
    <p:sldId id="1765" r:id="rId702"/>
    <p:sldId id="1766" r:id="rId703"/>
    <p:sldId id="1767" r:id="rId704"/>
    <p:sldId id="1768" r:id="rId705"/>
    <p:sldId id="1769" r:id="rId706"/>
    <p:sldId id="1770" r:id="rId707"/>
    <p:sldId id="1771" r:id="rId708"/>
    <p:sldId id="1772" r:id="rId709"/>
    <p:sldId id="1773" r:id="rId710"/>
    <p:sldId id="2189" r:id="rId711"/>
    <p:sldId id="1782" r:id="rId712"/>
    <p:sldId id="1783" r:id="rId713"/>
    <p:sldId id="1784" r:id="rId714"/>
    <p:sldId id="1779" r:id="rId715"/>
    <p:sldId id="1780" r:id="rId716"/>
    <p:sldId id="1781" r:id="rId717"/>
    <p:sldId id="2153" r:id="rId718"/>
    <p:sldId id="2154" r:id="rId719"/>
    <p:sldId id="2155" r:id="rId720"/>
    <p:sldId id="2156" r:id="rId721"/>
    <p:sldId id="2157" r:id="rId722"/>
    <p:sldId id="2158" r:id="rId723"/>
    <p:sldId id="2159" r:id="rId724"/>
    <p:sldId id="2160" r:id="rId725"/>
    <p:sldId id="2161" r:id="rId726"/>
    <p:sldId id="2162" r:id="rId727"/>
    <p:sldId id="2163" r:id="rId728"/>
    <p:sldId id="2164" r:id="rId729"/>
    <p:sldId id="2165" r:id="rId730"/>
    <p:sldId id="2166" r:id="rId731"/>
    <p:sldId id="2167" r:id="rId732"/>
    <p:sldId id="2168" r:id="rId733"/>
    <p:sldId id="2169" r:id="rId734"/>
    <p:sldId id="2170" r:id="rId735"/>
    <p:sldId id="2171" r:id="rId736"/>
    <p:sldId id="2172" r:id="rId737"/>
    <p:sldId id="2173" r:id="rId738"/>
    <p:sldId id="2174" r:id="rId739"/>
    <p:sldId id="2175" r:id="rId740"/>
    <p:sldId id="2176" r:id="rId741"/>
    <p:sldId id="2177" r:id="rId742"/>
    <p:sldId id="2212" r:id="rId743"/>
    <p:sldId id="2179" r:id="rId744"/>
    <p:sldId id="2180" r:id="rId745"/>
    <p:sldId id="2181" r:id="rId746"/>
    <p:sldId id="1817" r:id="rId747"/>
    <p:sldId id="1818" r:id="rId748"/>
    <p:sldId id="1820" r:id="rId749"/>
    <p:sldId id="1821" r:id="rId750"/>
    <p:sldId id="1822" r:id="rId751"/>
    <p:sldId id="1823" r:id="rId752"/>
    <p:sldId id="1831" r:id="rId753"/>
    <p:sldId id="1825" r:id="rId754"/>
    <p:sldId id="1832" r:id="rId755"/>
    <p:sldId id="1827" r:id="rId756"/>
    <p:sldId id="1828" r:id="rId757"/>
    <p:sldId id="1833" r:id="rId758"/>
    <p:sldId id="1834" r:id="rId759"/>
    <p:sldId id="1835" r:id="rId760"/>
    <p:sldId id="1836" r:id="rId761"/>
    <p:sldId id="2251" r:id="rId762"/>
    <p:sldId id="2252" r:id="rId763"/>
    <p:sldId id="2253" r:id="rId764"/>
    <p:sldId id="2254" r:id="rId765"/>
    <p:sldId id="1841" r:id="rId766"/>
    <p:sldId id="1842" r:id="rId767"/>
    <p:sldId id="1843" r:id="rId768"/>
    <p:sldId id="1844" r:id="rId769"/>
    <p:sldId id="1845" r:id="rId770"/>
    <p:sldId id="1846" r:id="rId771"/>
    <p:sldId id="1847" r:id="rId772"/>
    <p:sldId id="1113" r:id="rId773"/>
  </p:sldIdLst>
  <p:sldSz cx="12192000" cy="6858000"/>
  <p:notesSz cx="6858000" cy="9144000"/>
  <p:embeddedFontLst>
    <p:embeddedFont>
      <p:font typeface="Athanasius" pitchFamily="2" charset="0"/>
      <p:regular r:id="rId775"/>
    </p:embeddedFont>
    <p:embeddedFont>
      <p:font typeface="Avva_Marcos" panose="04020500000000000000" pitchFamily="82" charset="0"/>
      <p:regular r:id="rId776"/>
    </p:embeddedFont>
    <p:embeddedFont>
      <p:font typeface="Book Antiqua" panose="02040602050305030304" pitchFamily="18" charset="0"/>
      <p:regular r:id="rId777"/>
      <p:bold r:id="rId778"/>
      <p:italic r:id="rId779"/>
      <p:boldItalic r:id="rId780"/>
    </p:embeddedFont>
    <p:embeddedFont>
      <p:font typeface="Bookman Old Style" panose="02050604050505020204" pitchFamily="18" charset="0"/>
      <p:regular r:id="rId781"/>
      <p:bold r:id="rId782"/>
      <p:italic r:id="rId783"/>
      <p:boldItalic r:id="rId784"/>
    </p:embeddedFont>
    <p:embeddedFont>
      <p:font typeface="Castellar" panose="020A0402060406010301" pitchFamily="18" charset="0"/>
      <p:regular r:id="rId785"/>
    </p:embeddedFont>
    <p:embeddedFont>
      <p:font typeface="CS Avva Shenouda" panose="020B7200000000000000" pitchFamily="34" charset="0"/>
      <p:regular r:id="rId78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R5aHqb4ik88D3RMZiYMEw==" hashData="2FY1BkT1hxKeK49+dNVt/VIwbRR3TsS9JQIbvSTdtPcRjj9uegPtAYbs0YxeRDZyBxZeK5L1v2kCuNhdret28Q=="/>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1131"/>
            <p14:sldId id="1132"/>
            <p14:sldId id="1133"/>
            <p14:sldId id="1134"/>
            <p14:sldId id="1135"/>
            <p14:sldId id="1136"/>
            <p14:sldId id="1137"/>
            <p14:sldId id="1138"/>
            <p14:sldId id="1139"/>
            <p14:sldId id="1140"/>
            <p14:sldId id="1141"/>
            <p14:sldId id="1142"/>
            <p14:sldId id="1143"/>
            <p14:sldId id="1144"/>
            <p14:sldId id="1145"/>
            <p14:sldId id="1146"/>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80"/>
            <p14:sldId id="1176"/>
            <p14:sldId id="1177"/>
            <p14:sldId id="1178"/>
            <p14:sldId id="1179"/>
            <p14:sldId id="1181"/>
          </p14:sldIdLst>
        </p14:section>
        <p14:section name="louange" id="{FB5A61D1-877C-440F-BA1F-CDAF69A98E6F}">
          <p14:sldIdLst>
            <p14:sldId id="686"/>
            <p14:sldId id="687"/>
            <p14:sldId id="688"/>
            <p14:sldId id="2213"/>
            <p14:sldId id="2214"/>
            <p14:sldId id="691"/>
          </p14:sldIdLst>
        </p14:section>
        <p14:section name="Psaume" id="{85B87743-DD58-442D-8FE8-C8F96FE63FC4}">
          <p14:sldIdLst>
            <p14:sldId id="1182"/>
            <p14:sldId id="692"/>
            <p14:sldId id="693"/>
            <p14:sldId id="871"/>
            <p14:sldId id="990"/>
            <p14:sldId id="991"/>
            <p14:sldId id="992"/>
            <p14:sldId id="1184"/>
            <p14:sldId id="695"/>
            <p14:sldId id="1185"/>
            <p14:sldId id="1186"/>
            <p14:sldId id="1187"/>
            <p14:sldId id="1188"/>
            <p14:sldId id="1189"/>
            <p14:sldId id="1190"/>
            <p14:sldId id="1191"/>
            <p14:sldId id="1192"/>
            <p14:sldId id="1193"/>
            <p14:sldId id="1194"/>
            <p14:sldId id="1195"/>
            <p14:sldId id="1196"/>
            <p14:sldId id="1197"/>
            <p14:sldId id="1198"/>
            <p14:sldId id="1199"/>
          </p14:sldIdLst>
        </p14:section>
        <p14:section name="commentaire" id="{87B0A9B6-FE7F-4FCD-9D6C-6296B99A1899}">
          <p14:sldIdLst>
            <p14:sldId id="696"/>
            <p14:sldId id="697"/>
            <p14:sldId id="1200"/>
            <p14:sldId id="1205"/>
            <p14:sldId id="1206"/>
            <p14:sldId id="1207"/>
            <p14:sldId id="1208"/>
            <p14:sldId id="676"/>
            <p14:sldId id="699"/>
            <p14:sldId id="700"/>
            <p14:sldId id="1848"/>
            <p14:sldId id="1849"/>
            <p14:sldId id="1850"/>
            <p14:sldId id="1851"/>
            <p14:sldId id="1852"/>
            <p14:sldId id="1853"/>
            <p14:sldId id="1854"/>
            <p14:sldId id="1855"/>
            <p14:sldId id="1856"/>
            <p14:sldId id="1857"/>
            <p14:sldId id="1858"/>
            <p14:sldId id="1859"/>
            <p14:sldId id="1860"/>
            <p14:sldId id="1861"/>
            <p14:sldId id="2207"/>
            <p14:sldId id="1863"/>
            <p14:sldId id="1864"/>
            <p14:sldId id="1865"/>
            <p14:sldId id="1866"/>
            <p14:sldId id="1867"/>
            <p14:sldId id="1868"/>
            <p14:sldId id="1869"/>
            <p14:sldId id="1870"/>
            <p14:sldId id="1871"/>
            <p14:sldId id="1872"/>
            <p14:sldId id="1873"/>
            <p14:sldId id="1874"/>
            <p14:sldId id="1875"/>
            <p14:sldId id="1876"/>
            <p14:sldId id="1877"/>
            <p14:sldId id="1878"/>
            <p14:sldId id="1879"/>
            <p14:sldId id="1880"/>
            <p14:sldId id="1881"/>
            <p14:sldId id="1882"/>
            <p14:sldId id="1883"/>
            <p14:sldId id="1884"/>
            <p14:sldId id="1885"/>
            <p14:sldId id="1886"/>
            <p14:sldId id="1887"/>
            <p14:sldId id="1888"/>
            <p14:sldId id="1889"/>
            <p14:sldId id="1890"/>
            <p14:sldId id="1891"/>
            <p14:sldId id="1892"/>
            <p14:sldId id="1893"/>
            <p14:sldId id="1894"/>
            <p14:sldId id="1895"/>
            <p14:sldId id="1896"/>
            <p14:sldId id="1897"/>
            <p14:sldId id="1259"/>
            <p14:sldId id="1260"/>
            <p14:sldId id="861"/>
            <p14:sldId id="862"/>
            <p14:sldId id="1902"/>
            <p14:sldId id="1903"/>
            <p14:sldId id="1904"/>
            <p14:sldId id="1905"/>
            <p14:sldId id="1906"/>
            <p14:sldId id="1907"/>
            <p14:sldId id="1908"/>
          </p14:sldIdLst>
        </p14:section>
        <p14:section name="3eme heure" id="{D579A077-12FD-4539-9DB6-233A6B594B39}">
          <p14:sldIdLst>
            <p14:sldId id="701"/>
          </p14:sldIdLst>
        </p14:section>
        <p14:section name="prophetie" id="{282797DE-DC89-4800-A78C-851F5FDE2DFA}">
          <p14:sldIdLst>
            <p14:sldId id="1270"/>
            <p14:sldId id="1271"/>
            <p14:sldId id="1272"/>
            <p14:sldId id="1273"/>
            <p14:sldId id="1274"/>
            <p14:sldId id="1275"/>
            <p14:sldId id="1276"/>
            <p14:sldId id="1277"/>
            <p14:sldId id="1278"/>
            <p14:sldId id="1279"/>
            <p14:sldId id="1280"/>
            <p14:sldId id="1281"/>
            <p14:sldId id="1282"/>
            <p14:sldId id="1283"/>
            <p14:sldId id="1284"/>
            <p14:sldId id="1285"/>
            <p14:sldId id="1286"/>
            <p14:sldId id="1287"/>
            <p14:sldId id="1288"/>
            <p14:sldId id="1289"/>
            <p14:sldId id="1290"/>
            <p14:sldId id="1291"/>
            <p14:sldId id="1292"/>
            <p14:sldId id="1293"/>
            <p14:sldId id="1300"/>
            <p14:sldId id="1294"/>
            <p14:sldId id="1295"/>
            <p14:sldId id="1296"/>
            <p14:sldId id="1297"/>
            <p14:sldId id="1299"/>
          </p14:sldIdLst>
        </p14:section>
        <p14:section name="louange" id="{54C30B91-07FC-4190-95E0-BE32FDE7A0F7}">
          <p14:sldIdLst>
            <p14:sldId id="714"/>
            <p14:sldId id="715"/>
            <p14:sldId id="716"/>
            <p14:sldId id="2215"/>
            <p14:sldId id="2216"/>
            <p14:sldId id="719"/>
          </p14:sldIdLst>
        </p14:section>
        <p14:section name="psaume" id="{D9F142D9-441D-47DA-8A20-63778D7A14C5}">
          <p14:sldIdLst>
            <p14:sldId id="1301"/>
            <p14:sldId id="720"/>
            <p14:sldId id="2225"/>
            <p14:sldId id="872"/>
            <p14:sldId id="1037"/>
            <p14:sldId id="1038"/>
            <p14:sldId id="1039"/>
            <p14:sldId id="1302"/>
            <p14:sldId id="2230"/>
            <p14:sldId id="1303"/>
            <p14:sldId id="1304"/>
            <p14:sldId id="1305"/>
            <p14:sldId id="1306"/>
            <p14:sldId id="1307"/>
            <p14:sldId id="1308"/>
            <p14:sldId id="1309"/>
            <p14:sldId id="1310"/>
            <p14:sldId id="1311"/>
            <p14:sldId id="1312"/>
            <p14:sldId id="1313"/>
            <p14:sldId id="1314"/>
            <p14:sldId id="1315"/>
            <p14:sldId id="1316"/>
            <p14:sldId id="1317"/>
          </p14:sldIdLst>
        </p14:section>
        <p14:section name="commentaire" id="{E54458C1-9B3D-411A-BD1B-C501AA06C980}">
          <p14:sldIdLst>
            <p14:sldId id="724"/>
            <p14:sldId id="725"/>
            <p14:sldId id="1201"/>
            <p14:sldId id="1379"/>
            <p14:sldId id="1380"/>
            <p14:sldId id="1381"/>
            <p14:sldId id="713"/>
            <p14:sldId id="727"/>
            <p14:sldId id="728"/>
            <p14:sldId id="1909"/>
            <p14:sldId id="1910"/>
            <p14:sldId id="1911"/>
            <p14:sldId id="1912"/>
            <p14:sldId id="1913"/>
            <p14:sldId id="1914"/>
            <p14:sldId id="1915"/>
            <p14:sldId id="1916"/>
            <p14:sldId id="1917"/>
            <p14:sldId id="1918"/>
            <p14:sldId id="1919"/>
            <p14:sldId id="1920"/>
            <p14:sldId id="1921"/>
            <p14:sldId id="1922"/>
            <p14:sldId id="2208"/>
            <p14:sldId id="1924"/>
            <p14:sldId id="1925"/>
            <p14:sldId id="1926"/>
            <p14:sldId id="1927"/>
            <p14:sldId id="1928"/>
            <p14:sldId id="1929"/>
            <p14:sldId id="1930"/>
            <p14:sldId id="1931"/>
            <p14:sldId id="1932"/>
            <p14:sldId id="1933"/>
            <p14:sldId id="1934"/>
            <p14:sldId id="1935"/>
            <p14:sldId id="1936"/>
            <p14:sldId id="1937"/>
            <p14:sldId id="1938"/>
            <p14:sldId id="1939"/>
            <p14:sldId id="1940"/>
            <p14:sldId id="1941"/>
            <p14:sldId id="1942"/>
            <p14:sldId id="1943"/>
            <p14:sldId id="1944"/>
            <p14:sldId id="1945"/>
            <p14:sldId id="1946"/>
            <p14:sldId id="1947"/>
            <p14:sldId id="1948"/>
            <p14:sldId id="1949"/>
            <p14:sldId id="1950"/>
            <p14:sldId id="1951"/>
            <p14:sldId id="1952"/>
            <p14:sldId id="1953"/>
            <p14:sldId id="1954"/>
            <p14:sldId id="1955"/>
            <p14:sldId id="1956"/>
            <p14:sldId id="1957"/>
            <p14:sldId id="1958"/>
            <p14:sldId id="2235"/>
            <p14:sldId id="2236"/>
            <p14:sldId id="2237"/>
            <p14:sldId id="2238"/>
            <p14:sldId id="1963"/>
            <p14:sldId id="1964"/>
            <p14:sldId id="1965"/>
            <p14:sldId id="1966"/>
            <p14:sldId id="1967"/>
            <p14:sldId id="1968"/>
            <p14:sldId id="1969"/>
          </p14:sldIdLst>
        </p14:section>
        <p14:section name="6eme heure" id="{0E9966CF-20D7-4A67-B4AC-8A60BABFDFFF}">
          <p14:sldIdLst>
            <p14:sldId id="729"/>
          </p14:sldIdLst>
        </p14:section>
        <p14:section name="prophetie" id="{E6429C53-6838-4E03-AF1C-8570674ABA44}">
          <p14:sldIdLst>
            <p14:sldId id="1382"/>
            <p14:sldId id="1383"/>
            <p14:sldId id="1384"/>
            <p14:sldId id="1385"/>
            <p14:sldId id="1386"/>
            <p14:sldId id="1387"/>
            <p14:sldId id="1388"/>
            <p14:sldId id="1389"/>
            <p14:sldId id="1390"/>
            <p14:sldId id="1391"/>
            <p14:sldId id="1392"/>
            <p14:sldId id="1393"/>
            <p14:sldId id="1394"/>
            <p14:sldId id="1395"/>
            <p14:sldId id="1396"/>
            <p14:sldId id="1397"/>
          </p14:sldIdLst>
        </p14:section>
        <p14:section name="louange" id="{7E509328-FF50-45B4-AAB9-147562AE623C}">
          <p14:sldIdLst>
            <p14:sldId id="733"/>
            <p14:sldId id="734"/>
            <p14:sldId id="735"/>
            <p14:sldId id="2217"/>
            <p14:sldId id="2218"/>
            <p14:sldId id="738"/>
          </p14:sldIdLst>
        </p14:section>
        <p14:section name="chants6emeH" id="{A4A28798-A0FC-4DD2-855D-3989DA7F203B}">
          <p14:sldIdLst>
            <p14:sldId id="1398"/>
            <p14:sldId id="1400"/>
            <p14:sldId id="1399"/>
            <p14:sldId id="1401"/>
            <p14:sldId id="1402"/>
            <p14:sldId id="2201"/>
            <p14:sldId id="1403"/>
            <p14:sldId id="1404"/>
            <p14:sldId id="1405"/>
            <p14:sldId id="1406"/>
            <p14:sldId id="1407"/>
            <p14:sldId id="1408"/>
            <p14:sldId id="1409"/>
            <p14:sldId id="1410"/>
            <p14:sldId id="1412"/>
            <p14:sldId id="1413"/>
            <p14:sldId id="1414"/>
            <p14:sldId id="1415"/>
            <p14:sldId id="1416"/>
            <p14:sldId id="1417"/>
            <p14:sldId id="1418"/>
            <p14:sldId id="1421"/>
            <p14:sldId id="1422"/>
            <p14:sldId id="2204"/>
            <p14:sldId id="2205"/>
            <p14:sldId id="2206"/>
            <p14:sldId id="1424"/>
            <p14:sldId id="1419"/>
            <p14:sldId id="2188"/>
          </p14:sldIdLst>
        </p14:section>
        <p14:section name="psaume" id="{0C3EE763-EA11-4A44-8E63-927D026FC949}">
          <p14:sldIdLst>
            <p14:sldId id="1425"/>
            <p14:sldId id="747"/>
            <p14:sldId id="2226"/>
            <p14:sldId id="873"/>
            <p14:sldId id="1056"/>
            <p14:sldId id="1057"/>
            <p14:sldId id="1058"/>
            <p14:sldId id="1426"/>
            <p14:sldId id="2231"/>
            <p14:sldId id="1427"/>
            <p14:sldId id="1428"/>
            <p14:sldId id="1429"/>
            <p14:sldId id="1430"/>
            <p14:sldId id="1431"/>
            <p14:sldId id="1432"/>
            <p14:sldId id="1433"/>
            <p14:sldId id="1434"/>
            <p14:sldId id="1435"/>
            <p14:sldId id="1436"/>
            <p14:sldId id="1437"/>
            <p14:sldId id="1438"/>
            <p14:sldId id="1439"/>
            <p14:sldId id="1440"/>
            <p14:sldId id="1441"/>
            <p14:sldId id="1442"/>
          </p14:sldIdLst>
        </p14:section>
        <p14:section name="commentaire" id="{3BD6F243-33A5-437B-AE49-A12942DE0D43}">
          <p14:sldIdLst>
            <p14:sldId id="753"/>
            <p14:sldId id="754"/>
            <p14:sldId id="1202"/>
            <p14:sldId id="1443"/>
            <p14:sldId id="1444"/>
            <p14:sldId id="1445"/>
            <p14:sldId id="1446"/>
            <p14:sldId id="1447"/>
            <p14:sldId id="1448"/>
            <p14:sldId id="1449"/>
            <p14:sldId id="1450"/>
            <p14:sldId id="746"/>
            <p14:sldId id="751"/>
            <p14:sldId id="752"/>
            <p14:sldId id="1970"/>
            <p14:sldId id="1971"/>
            <p14:sldId id="1972"/>
            <p14:sldId id="1973"/>
            <p14:sldId id="1974"/>
            <p14:sldId id="1975"/>
            <p14:sldId id="1976"/>
            <p14:sldId id="1977"/>
            <p14:sldId id="1978"/>
            <p14:sldId id="1979"/>
            <p14:sldId id="1980"/>
            <p14:sldId id="1981"/>
            <p14:sldId id="1982"/>
            <p14:sldId id="1983"/>
            <p14:sldId id="2209"/>
            <p14:sldId id="1985"/>
            <p14:sldId id="1986"/>
            <p14:sldId id="1987"/>
            <p14:sldId id="1988"/>
            <p14:sldId id="1989"/>
            <p14:sldId id="1990"/>
            <p14:sldId id="1991"/>
            <p14:sldId id="1992"/>
            <p14:sldId id="1993"/>
            <p14:sldId id="1994"/>
            <p14:sldId id="1995"/>
            <p14:sldId id="1996"/>
            <p14:sldId id="1997"/>
            <p14:sldId id="2183"/>
            <p14:sldId id="2015"/>
            <p14:sldId id="2016"/>
            <p14:sldId id="2017"/>
            <p14:sldId id="2018"/>
            <p14:sldId id="2019"/>
            <p14:sldId id="2239"/>
            <p14:sldId id="2240"/>
            <p14:sldId id="2241"/>
            <p14:sldId id="2242"/>
            <p14:sldId id="2024"/>
            <p14:sldId id="2025"/>
            <p14:sldId id="2026"/>
            <p14:sldId id="2027"/>
            <p14:sldId id="2028"/>
            <p14:sldId id="2029"/>
            <p14:sldId id="2030"/>
          </p14:sldIdLst>
        </p14:section>
        <p14:section name="chant du bon larron" id="{417E93E5-9F45-4545-BB75-9F172D1CED32}">
          <p14:sldIdLst>
            <p14:sldId id="1512"/>
            <p14:sldId id="1513"/>
            <p14:sldId id="1514"/>
            <p14:sldId id="1515"/>
            <p14:sldId id="1516"/>
            <p14:sldId id="2190"/>
            <p14:sldId id="1517"/>
            <p14:sldId id="2191"/>
            <p14:sldId id="1518"/>
            <p14:sldId id="2192"/>
            <p14:sldId id="1519"/>
            <p14:sldId id="2193"/>
            <p14:sldId id="1520"/>
            <p14:sldId id="2194"/>
            <p14:sldId id="1521"/>
            <p14:sldId id="2195"/>
            <p14:sldId id="1522"/>
            <p14:sldId id="2196"/>
            <p14:sldId id="1523"/>
            <p14:sldId id="2197"/>
            <p14:sldId id="1524"/>
            <p14:sldId id="2198"/>
            <p14:sldId id="1525"/>
            <p14:sldId id="2199"/>
            <p14:sldId id="1526"/>
            <p14:sldId id="2200"/>
            <p14:sldId id="1527"/>
            <p14:sldId id="1539"/>
            <p14:sldId id="1540"/>
            <p14:sldId id="1541"/>
            <p14:sldId id="1542"/>
          </p14:sldIdLst>
        </p14:section>
        <p14:section name="9eme heure" id="{F1ED207D-D0B4-4EBD-865E-18DD67E99D5C}">
          <p14:sldIdLst>
            <p14:sldId id="756"/>
          </p14:sldIdLst>
        </p14:section>
        <p14:section name="prophetie" id="{7B9DC563-91BC-44EB-8699-60622D747DD5}">
          <p14:sldIdLst>
            <p14:sldId id="1543"/>
            <p14:sldId id="1544"/>
            <p14:sldId id="1545"/>
            <p14:sldId id="1546"/>
            <p14:sldId id="1547"/>
            <p14:sldId id="1548"/>
            <p14:sldId id="1549"/>
            <p14:sldId id="1550"/>
            <p14:sldId id="1551"/>
            <p14:sldId id="1552"/>
            <p14:sldId id="1553"/>
            <p14:sldId id="1554"/>
            <p14:sldId id="1555"/>
            <p14:sldId id="1556"/>
          </p14:sldIdLst>
        </p14:section>
        <p14:section name="louange" id="{5C1994AA-4FE6-471C-A618-7384B23985D4}">
          <p14:sldIdLst>
            <p14:sldId id="767"/>
            <p14:sldId id="768"/>
            <p14:sldId id="769"/>
            <p14:sldId id="2219"/>
            <p14:sldId id="2220"/>
            <p14:sldId id="772"/>
          </p14:sldIdLst>
        </p14:section>
        <p14:section name="chant9eH" id="{AE52FD3B-CE3D-478F-A7E2-E709DE908B12}">
          <p14:sldIdLst>
            <p14:sldId id="1557"/>
            <p14:sldId id="1558"/>
            <p14:sldId id="1559"/>
            <p14:sldId id="1560"/>
            <p14:sldId id="1561"/>
            <p14:sldId id="2202"/>
            <p14:sldId id="1562"/>
            <p14:sldId id="1563"/>
            <p14:sldId id="1564"/>
            <p14:sldId id="1565"/>
            <p14:sldId id="1566"/>
            <p14:sldId id="1567"/>
            <p14:sldId id="1568"/>
            <p14:sldId id="1569"/>
            <p14:sldId id="1570"/>
            <p14:sldId id="1571"/>
            <p14:sldId id="1572"/>
            <p14:sldId id="1573"/>
            <p14:sldId id="1574"/>
            <p14:sldId id="1575"/>
            <p14:sldId id="1576"/>
            <p14:sldId id="1577"/>
            <p14:sldId id="1578"/>
            <p14:sldId id="2187"/>
          </p14:sldIdLst>
        </p14:section>
        <p14:section name="psaume" id="{4BFB3F67-4499-4B3E-8E66-492671B8670B}">
          <p14:sldIdLst>
            <p14:sldId id="1579"/>
            <p14:sldId id="773"/>
            <p14:sldId id="2227"/>
            <p14:sldId id="874"/>
            <p14:sldId id="1080"/>
            <p14:sldId id="1081"/>
            <p14:sldId id="1082"/>
            <p14:sldId id="1580"/>
            <p14:sldId id="2232"/>
            <p14:sldId id="1581"/>
            <p14:sldId id="1582"/>
            <p14:sldId id="1583"/>
            <p14:sldId id="1584"/>
            <p14:sldId id="1585"/>
            <p14:sldId id="1586"/>
          </p14:sldIdLst>
        </p14:section>
        <p14:section name="commentaire" id="{BBC2CB98-95E3-46BF-8285-B5B82B61BE53}">
          <p14:sldIdLst>
            <p14:sldId id="777"/>
            <p14:sldId id="778"/>
            <p14:sldId id="1203"/>
            <p14:sldId id="1587"/>
            <p14:sldId id="1588"/>
            <p14:sldId id="1589"/>
            <p14:sldId id="1590"/>
            <p14:sldId id="1591"/>
            <p14:sldId id="1592"/>
            <p14:sldId id="766"/>
            <p14:sldId id="780"/>
            <p14:sldId id="781"/>
            <p14:sldId id="2031"/>
            <p14:sldId id="2032"/>
            <p14:sldId id="2033"/>
            <p14:sldId id="2034"/>
            <p14:sldId id="2035"/>
            <p14:sldId id="2036"/>
            <p14:sldId id="2037"/>
            <p14:sldId id="2038"/>
            <p14:sldId id="2039"/>
            <p14:sldId id="2040"/>
            <p14:sldId id="2041"/>
            <p14:sldId id="2042"/>
            <p14:sldId id="2043"/>
            <p14:sldId id="2044"/>
            <p14:sldId id="2210"/>
            <p14:sldId id="2046"/>
            <p14:sldId id="2047"/>
            <p14:sldId id="2048"/>
            <p14:sldId id="2049"/>
            <p14:sldId id="2050"/>
            <p14:sldId id="2051"/>
            <p14:sldId id="2052"/>
            <p14:sldId id="2053"/>
            <p14:sldId id="2054"/>
            <p14:sldId id="2055"/>
            <p14:sldId id="2056"/>
            <p14:sldId id="2057"/>
            <p14:sldId id="2058"/>
            <p14:sldId id="2182"/>
            <p14:sldId id="2076"/>
            <p14:sldId id="2077"/>
            <p14:sldId id="2078"/>
            <p14:sldId id="2079"/>
            <p14:sldId id="2080"/>
            <p14:sldId id="2243"/>
            <p14:sldId id="2244"/>
            <p14:sldId id="2245"/>
            <p14:sldId id="2246"/>
            <p14:sldId id="2085"/>
            <p14:sldId id="2086"/>
            <p14:sldId id="2087"/>
            <p14:sldId id="2088"/>
            <p14:sldId id="2089"/>
            <p14:sldId id="2090"/>
            <p14:sldId id="2091"/>
          </p14:sldIdLst>
        </p14:section>
        <p14:section name="11eme heure" id="{F3A06F51-2982-4EC2-8B8F-E8062C813C9D}">
          <p14:sldIdLst>
            <p14:sldId id="782"/>
          </p14:sldIdLst>
        </p14:section>
        <p14:section name="prophetie" id="{FA5D389F-30DB-4D5F-B9EB-442CA035E8BD}">
          <p14:sldIdLst>
            <p14:sldId id="1638"/>
            <p14:sldId id="1639"/>
            <p14:sldId id="1640"/>
            <p14:sldId id="1641"/>
            <p14:sldId id="1642"/>
            <p14:sldId id="1643"/>
            <p14:sldId id="1644"/>
            <p14:sldId id="1645"/>
            <p14:sldId id="1646"/>
            <p14:sldId id="1652"/>
            <p14:sldId id="1647"/>
            <p14:sldId id="1648"/>
            <p14:sldId id="1649"/>
            <p14:sldId id="1650"/>
            <p14:sldId id="1651"/>
            <p14:sldId id="1653"/>
          </p14:sldIdLst>
        </p14:section>
        <p14:section name="louange" id="{3996C63B-FEFD-47B4-A20C-235AF2FE3FE0}">
          <p14:sldIdLst>
            <p14:sldId id="783"/>
            <p14:sldId id="784"/>
            <p14:sldId id="785"/>
            <p14:sldId id="2221"/>
            <p14:sldId id="2222"/>
            <p14:sldId id="788"/>
          </p14:sldIdLst>
        </p14:section>
        <p14:section name="psaume" id="{1A59525E-C654-40F0-BAB7-362FCE8CD47D}">
          <p14:sldIdLst>
            <p14:sldId id="1654"/>
            <p14:sldId id="797"/>
            <p14:sldId id="2228"/>
            <p14:sldId id="875"/>
            <p14:sldId id="1107"/>
            <p14:sldId id="1108"/>
            <p14:sldId id="1109"/>
            <p14:sldId id="1655"/>
            <p14:sldId id="2233"/>
            <p14:sldId id="1656"/>
            <p14:sldId id="1657"/>
            <p14:sldId id="1658"/>
            <p14:sldId id="1659"/>
            <p14:sldId id="1660"/>
            <p14:sldId id="1661"/>
            <p14:sldId id="1662"/>
          </p14:sldIdLst>
        </p14:section>
        <p14:section name="commentaire" id="{B89EC118-42BB-49D3-BB00-6F60EC15A106}">
          <p14:sldIdLst>
            <p14:sldId id="801"/>
            <p14:sldId id="802"/>
            <p14:sldId id="1204"/>
            <p14:sldId id="1663"/>
            <p14:sldId id="1664"/>
            <p14:sldId id="1665"/>
            <p14:sldId id="1666"/>
            <p14:sldId id="796"/>
            <p14:sldId id="804"/>
            <p14:sldId id="805"/>
            <p14:sldId id="2092"/>
            <p14:sldId id="2093"/>
            <p14:sldId id="2094"/>
            <p14:sldId id="2095"/>
            <p14:sldId id="2096"/>
            <p14:sldId id="2097"/>
            <p14:sldId id="2098"/>
            <p14:sldId id="2099"/>
            <p14:sldId id="2100"/>
            <p14:sldId id="2101"/>
            <p14:sldId id="2102"/>
            <p14:sldId id="2103"/>
            <p14:sldId id="2104"/>
            <p14:sldId id="2105"/>
            <p14:sldId id="2211"/>
            <p14:sldId id="2107"/>
            <p14:sldId id="2108"/>
            <p14:sldId id="2109"/>
            <p14:sldId id="2110"/>
            <p14:sldId id="2111"/>
            <p14:sldId id="2112"/>
            <p14:sldId id="2113"/>
            <p14:sldId id="2114"/>
            <p14:sldId id="2115"/>
            <p14:sldId id="2116"/>
            <p14:sldId id="2117"/>
            <p14:sldId id="2118"/>
            <p14:sldId id="2119"/>
            <p14:sldId id="2184"/>
            <p14:sldId id="2137"/>
            <p14:sldId id="2138"/>
            <p14:sldId id="2139"/>
            <p14:sldId id="2140"/>
            <p14:sldId id="2141"/>
            <p14:sldId id="2247"/>
            <p14:sldId id="2248"/>
            <p14:sldId id="2249"/>
            <p14:sldId id="2250"/>
            <p14:sldId id="2146"/>
            <p14:sldId id="2147"/>
            <p14:sldId id="2148"/>
            <p14:sldId id="2149"/>
            <p14:sldId id="2150"/>
            <p14:sldId id="2151"/>
            <p14:sldId id="2152"/>
          </p14:sldIdLst>
        </p14:section>
        <p14:section name="12eme heure" id="{0F651E13-7311-4415-992C-119952CF9201}">
          <p14:sldIdLst>
            <p14:sldId id="1712"/>
            <p14:sldId id="1713"/>
            <p14:sldId id="1714"/>
            <p14:sldId id="1715"/>
            <p14:sldId id="1716"/>
            <p14:sldId id="1717"/>
            <p14:sldId id="1718"/>
            <p14:sldId id="1719"/>
            <p14:sldId id="1720"/>
            <p14:sldId id="1721"/>
            <p14:sldId id="1722"/>
            <p14:sldId id="1723"/>
            <p14:sldId id="1724"/>
            <p14:sldId id="1725"/>
            <p14:sldId id="1726"/>
            <p14:sldId id="1727"/>
            <p14:sldId id="1728"/>
            <p14:sldId id="1729"/>
            <p14:sldId id="1730"/>
            <p14:sldId id="1731"/>
          </p14:sldIdLst>
        </p14:section>
        <p14:section name="louange" id="{04CF0286-CAE8-4521-BF9E-BC62A976EF1A}">
          <p14:sldIdLst>
            <p14:sldId id="1732"/>
            <p14:sldId id="1733"/>
            <p14:sldId id="1734"/>
            <p14:sldId id="2223"/>
            <p14:sldId id="2224"/>
            <p14:sldId id="1737"/>
          </p14:sldIdLst>
        </p14:section>
        <p14:section name="psaume" id="{E9772410-1FAB-4B4B-9D90-621B582068C0}">
          <p14:sldIdLst>
            <p14:sldId id="1762"/>
            <p14:sldId id="1739"/>
            <p14:sldId id="2229"/>
            <p14:sldId id="1741"/>
            <p14:sldId id="1742"/>
            <p14:sldId id="1743"/>
            <p14:sldId id="1744"/>
            <p14:sldId id="1763"/>
            <p14:sldId id="2234"/>
            <p14:sldId id="1764"/>
            <p14:sldId id="1765"/>
            <p14:sldId id="1766"/>
            <p14:sldId id="1767"/>
            <p14:sldId id="1768"/>
            <p14:sldId id="1769"/>
            <p14:sldId id="1770"/>
            <p14:sldId id="1771"/>
          </p14:sldIdLst>
        </p14:section>
        <p14:section name="commentaire" id="{4F5945C9-0415-4CF1-A05B-4CF27A121127}">
          <p14:sldIdLst>
            <p14:sldId id="1772"/>
            <p14:sldId id="1773"/>
            <p14:sldId id="2189"/>
            <p14:sldId id="1782"/>
            <p14:sldId id="1783"/>
            <p14:sldId id="1784"/>
            <p14:sldId id="1779"/>
            <p14:sldId id="1780"/>
            <p14:sldId id="1781"/>
            <p14:sldId id="2153"/>
            <p14:sldId id="2154"/>
            <p14:sldId id="2155"/>
            <p14:sldId id="2156"/>
            <p14:sldId id="2157"/>
            <p14:sldId id="2158"/>
            <p14:sldId id="2159"/>
            <p14:sldId id="2160"/>
            <p14:sldId id="2161"/>
            <p14:sldId id="2162"/>
            <p14:sldId id="2163"/>
            <p14:sldId id="2164"/>
            <p14:sldId id="2165"/>
            <p14:sldId id="2166"/>
            <p14:sldId id="2167"/>
            <p14:sldId id="2168"/>
            <p14:sldId id="2169"/>
            <p14:sldId id="2170"/>
            <p14:sldId id="2171"/>
            <p14:sldId id="2172"/>
            <p14:sldId id="2173"/>
            <p14:sldId id="2174"/>
            <p14:sldId id="2175"/>
            <p14:sldId id="2176"/>
            <p14:sldId id="2177"/>
            <p14:sldId id="2212"/>
            <p14:sldId id="2179"/>
            <p14:sldId id="2180"/>
            <p14:sldId id="2181"/>
            <p14:sldId id="1817"/>
            <p14:sldId id="1818"/>
            <p14:sldId id="1820"/>
            <p14:sldId id="1821"/>
            <p14:sldId id="1822"/>
            <p14:sldId id="1823"/>
            <p14:sldId id="1831"/>
            <p14:sldId id="1825"/>
            <p14:sldId id="1832"/>
            <p14:sldId id="1827"/>
            <p14:sldId id="1828"/>
            <p14:sldId id="1833"/>
            <p14:sldId id="1834"/>
            <p14:sldId id="1835"/>
            <p14:sldId id="1836"/>
            <p14:sldId id="2251"/>
            <p14:sldId id="2252"/>
            <p14:sldId id="2253"/>
            <p14:sldId id="2254"/>
            <p14:sldId id="1841"/>
            <p14:sldId id="1842"/>
            <p14:sldId id="1843"/>
            <p14:sldId id="1844"/>
            <p14:sldId id="1845"/>
            <p14:sldId id="1846"/>
            <p14:sldId id="1847"/>
            <p14:sldId id="11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4660"/>
  </p:normalViewPr>
  <p:slideViewPr>
    <p:cSldViewPr>
      <p:cViewPr varScale="1">
        <p:scale>
          <a:sx n="78" d="100"/>
          <a:sy n="78" d="100"/>
        </p:scale>
        <p:origin x="754" y="58"/>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font" Target="fonts/font8.fntdata"/><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152" Type="http://schemas.openxmlformats.org/officeDocument/2006/relationships/slide" Target="slides/slide151.xml"/><Relationship Id="rId457" Type="http://schemas.openxmlformats.org/officeDocument/2006/relationships/slide" Target="slides/slide456.xml"/><Relationship Id="rId664" Type="http://schemas.openxmlformats.org/officeDocument/2006/relationships/slide" Target="slides/slide663.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252" Type="http://schemas.openxmlformats.org/officeDocument/2006/relationships/slide" Target="slides/slide251.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263" Type="http://schemas.openxmlformats.org/officeDocument/2006/relationships/slide" Target="slides/slide262.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font" Target="fonts/font1.fntdata"/><Relationship Id="rId428" Type="http://schemas.openxmlformats.org/officeDocument/2006/relationships/slide" Target="slides/slide427.xml"/><Relationship Id="rId635" Type="http://schemas.openxmlformats.org/officeDocument/2006/relationships/slide" Target="slides/slide634.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font" Target="fonts/font12.fntdata"/><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492" Type="http://schemas.openxmlformats.org/officeDocument/2006/relationships/slide" Target="slides/slide491.xml"/><Relationship Id="rId713" Type="http://schemas.openxmlformats.org/officeDocument/2006/relationships/slide" Target="slides/slide712.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78" Type="http://schemas.openxmlformats.org/officeDocument/2006/relationships/slide" Target="slides/slide177.xml"/><Relationship Id="rId301" Type="http://schemas.openxmlformats.org/officeDocument/2006/relationships/slide" Target="slides/slide300.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245" Type="http://schemas.openxmlformats.org/officeDocument/2006/relationships/slide" Target="slides/slide244.xml"/><Relationship Id="rId452" Type="http://schemas.openxmlformats.org/officeDocument/2006/relationships/slide" Target="slides/slide45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20" Type="http://schemas.openxmlformats.org/officeDocument/2006/relationships/slide" Target="slides/slide19.xml"/><Relationship Id="rId628" Type="http://schemas.openxmlformats.org/officeDocument/2006/relationships/slide" Target="slides/slide627.xml"/><Relationship Id="rId267" Type="http://schemas.openxmlformats.org/officeDocument/2006/relationships/slide" Target="slides/slide266.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font" Target="fonts/font5.fntdata"/><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80" Type="http://schemas.openxmlformats.org/officeDocument/2006/relationships/slide" Target="slides/slide179.xml"/><Relationship Id="rId278" Type="http://schemas.openxmlformats.org/officeDocument/2006/relationships/slide" Target="slides/slide277.xml"/><Relationship Id="rId401" Type="http://schemas.openxmlformats.org/officeDocument/2006/relationships/slide" Target="slides/slide400.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42" Type="http://schemas.openxmlformats.org/officeDocument/2006/relationships/slide" Target="slides/slide4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412" Type="http://schemas.openxmlformats.org/officeDocument/2006/relationships/slide" Target="slides/slide411.xml"/><Relationship Id="rId289" Type="http://schemas.openxmlformats.org/officeDocument/2006/relationships/slide" Target="slides/slide288.xml"/><Relationship Id="rId496" Type="http://schemas.openxmlformats.org/officeDocument/2006/relationships/slide" Target="slides/slide495.xml"/><Relationship Id="rId717" Type="http://schemas.openxmlformats.org/officeDocument/2006/relationships/slide" Target="slides/slide716.xml"/><Relationship Id="rId53" Type="http://schemas.openxmlformats.org/officeDocument/2006/relationships/slide" Target="slides/slide52.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781" Type="http://schemas.openxmlformats.org/officeDocument/2006/relationships/font" Target="fonts/font7.fntdata"/><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font" Target="fonts/font9.fntdata"/><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notesMaster" Target="notesMasters/notesMaster1.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font" Target="fonts/font11.fntdata"/><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font" Target="fonts/font2.fntdata"/><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presProps" Target="presProps.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font" Target="fonts/font4.fntdata"/><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theme" Target="theme/theme1.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font" Target="fonts/font6.fntdata"/><Relationship Id="rId226" Type="http://schemas.openxmlformats.org/officeDocument/2006/relationships/slide" Target="slides/slide225.xml"/><Relationship Id="rId433" Type="http://schemas.openxmlformats.org/officeDocument/2006/relationships/slide" Target="slides/slide432.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791" Type="http://schemas.microsoft.com/office/2016/11/relationships/changesInfo" Target="changesInfos/changesInfo1.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32" Type="http://schemas.openxmlformats.org/officeDocument/2006/relationships/slide" Target="slides/slide131.xml"/><Relationship Id="rId784" Type="http://schemas.openxmlformats.org/officeDocument/2006/relationships/font" Target="fonts/font10.fntdata"/><Relationship Id="rId437" Type="http://schemas.openxmlformats.org/officeDocument/2006/relationships/slide" Target="slides/slide436.xml"/><Relationship Id="rId644" Type="http://schemas.openxmlformats.org/officeDocument/2006/relationships/slide" Target="slides/slide643.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459" Type="http://schemas.openxmlformats.org/officeDocument/2006/relationships/slide" Target="slides/slide458.xml"/><Relationship Id="rId666" Type="http://schemas.openxmlformats.org/officeDocument/2006/relationships/slide" Target="slides/slide665.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733" Type="http://schemas.openxmlformats.org/officeDocument/2006/relationships/slide" Target="slides/slide732.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232" Type="http://schemas.openxmlformats.org/officeDocument/2006/relationships/slide" Target="slides/slide231.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54" Type="http://schemas.openxmlformats.org/officeDocument/2006/relationships/slide" Target="slides/slide253.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font" Target="fonts/font3.fntdata"/><Relationship Id="rId637" Type="http://schemas.openxmlformats.org/officeDocument/2006/relationships/slide" Target="slides/slide636.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viewProps" Target="viewProps.xml"/><Relationship Id="rId203" Type="http://schemas.openxmlformats.org/officeDocument/2006/relationships/slide" Target="slides/slide202.xml"/><Relationship Id="rId648" Type="http://schemas.openxmlformats.org/officeDocument/2006/relationships/slide" Target="slides/slide647.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47" Type="http://schemas.openxmlformats.org/officeDocument/2006/relationships/slide" Target="slides/slide146.xml"/><Relationship Id="rId354" Type="http://schemas.openxmlformats.org/officeDocument/2006/relationships/slide" Target="slides/slide353.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58" Type="http://schemas.openxmlformats.org/officeDocument/2006/relationships/slide" Target="slides/slide157.xml"/><Relationship Id="rId726" Type="http://schemas.openxmlformats.org/officeDocument/2006/relationships/slide" Target="slides/slide725.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737" Type="http://schemas.openxmlformats.org/officeDocument/2006/relationships/slide" Target="slides/slide736.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tableStyles" Target="tableStyles.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303" Type="http://schemas.openxmlformats.org/officeDocument/2006/relationships/slide" Target="slides/slide302.xml"/><Relationship Id="rId748" Type="http://schemas.openxmlformats.org/officeDocument/2006/relationships/slide" Target="slides/slide747.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247" Type="http://schemas.openxmlformats.org/officeDocument/2006/relationships/slide" Target="slides/slide246.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A Joseph UCI IDF" userId="3621a843-63ae-447c-9266-fa0223354757" providerId="ADAL" clId="{7109AD43-A341-4C48-A460-DBF6EC341F67}"/>
    <pc:docChg chg="undo redo custSel addSld delSld modSld modSection">
      <pc:chgData name="KOLTA Joseph UCI IDF" userId="3621a843-63ae-447c-9266-fa0223354757" providerId="ADAL" clId="{7109AD43-A341-4C48-A460-DBF6EC341F67}" dt="2025-07-30T20:02:38.840" v="511" actId="20577"/>
      <pc:docMkLst>
        <pc:docMk/>
      </pc:docMkLst>
      <pc:sldChg chg="modSp mod">
        <pc:chgData name="KOLTA Joseph UCI IDF" userId="3621a843-63ae-447c-9266-fa0223354757" providerId="ADAL" clId="{7109AD43-A341-4C48-A460-DBF6EC341F67}" dt="2025-07-30T10:16:43.641" v="34" actId="1035"/>
        <pc:sldMkLst>
          <pc:docMk/>
          <pc:sldMk cId="2661100163" sldId="688"/>
        </pc:sldMkLst>
        <pc:spChg chg="mod">
          <ac:chgData name="KOLTA Joseph UCI IDF" userId="3621a843-63ae-447c-9266-fa0223354757" providerId="ADAL" clId="{7109AD43-A341-4C48-A460-DBF6EC341F67}" dt="2025-07-30T10:16:38.162" v="30" actId="207"/>
          <ac:spMkLst>
            <pc:docMk/>
            <pc:sldMk cId="2661100163" sldId="688"/>
            <ac:spMk id="3" creationId="{00000000-0000-0000-0000-000000000000}"/>
          </ac:spMkLst>
        </pc:spChg>
        <pc:spChg chg="mod">
          <ac:chgData name="KOLTA Joseph UCI IDF" userId="3621a843-63ae-447c-9266-fa0223354757" providerId="ADAL" clId="{7109AD43-A341-4C48-A460-DBF6EC341F67}" dt="2025-07-30T10:16:43.641" v="34" actId="1035"/>
          <ac:spMkLst>
            <pc:docMk/>
            <pc:sldMk cId="2661100163" sldId="688"/>
            <ac:spMk id="21" creationId="{0F0EC677-7CAE-4AAB-91C1-366BDCE2C9C6}"/>
          </ac:spMkLst>
        </pc:spChg>
      </pc:sldChg>
      <pc:sldChg chg="modSp mod">
        <pc:chgData name="KOLTA Joseph UCI IDF" userId="3621a843-63ae-447c-9266-fa0223354757" providerId="ADAL" clId="{7109AD43-A341-4C48-A460-DBF6EC341F67}" dt="2025-07-30T10:19:01.150" v="53" actId="1036"/>
        <pc:sldMkLst>
          <pc:docMk/>
          <pc:sldMk cId="2288317383" sldId="693"/>
        </pc:sldMkLst>
        <pc:spChg chg="mod">
          <ac:chgData name="KOLTA Joseph UCI IDF" userId="3621a843-63ae-447c-9266-fa0223354757" providerId="ADAL" clId="{7109AD43-A341-4C48-A460-DBF6EC341F67}" dt="2025-07-30T10:19:01.150" v="53" actId="1036"/>
          <ac:spMkLst>
            <pc:docMk/>
            <pc:sldMk cId="2288317383" sldId="693"/>
            <ac:spMk id="3" creationId="{00000000-0000-0000-0000-000000000000}"/>
          </ac:spMkLst>
        </pc:spChg>
        <pc:spChg chg="mod">
          <ac:chgData name="KOLTA Joseph UCI IDF" userId="3621a843-63ae-447c-9266-fa0223354757" providerId="ADAL" clId="{7109AD43-A341-4C48-A460-DBF6EC341F67}" dt="2025-07-30T10:17:44.657" v="40" actId="207"/>
          <ac:spMkLst>
            <pc:docMk/>
            <pc:sldMk cId="2288317383" sldId="693"/>
            <ac:spMk id="6" creationId="{4BBA31EA-5709-4658-9C29-41BF2557899C}"/>
          </ac:spMkLst>
        </pc:spChg>
        <pc:spChg chg="mod">
          <ac:chgData name="KOLTA Joseph UCI IDF" userId="3621a843-63ae-447c-9266-fa0223354757" providerId="ADAL" clId="{7109AD43-A341-4C48-A460-DBF6EC341F67}" dt="2025-07-30T10:19:01.150" v="53" actId="1036"/>
          <ac:spMkLst>
            <pc:docMk/>
            <pc:sldMk cId="2288317383" sldId="693"/>
            <ac:spMk id="21" creationId="{0F0EC677-7CAE-4AAB-91C1-366BDCE2C9C6}"/>
          </ac:spMkLst>
        </pc:spChg>
      </pc:sldChg>
      <pc:sldChg chg="modSp mod">
        <pc:chgData name="KOLTA Joseph UCI IDF" userId="3621a843-63ae-447c-9266-fa0223354757" providerId="ADAL" clId="{7109AD43-A341-4C48-A460-DBF6EC341F67}" dt="2025-07-30T10:39:23.493" v="201" actId="207"/>
        <pc:sldMkLst>
          <pc:docMk/>
          <pc:sldMk cId="1123598702" sldId="695"/>
        </pc:sldMkLst>
        <pc:spChg chg="mod">
          <ac:chgData name="KOLTA Joseph UCI IDF" userId="3621a843-63ae-447c-9266-fa0223354757" providerId="ADAL" clId="{7109AD43-A341-4C48-A460-DBF6EC341F67}" dt="2025-07-30T10:39:23.493" v="201" actId="207"/>
          <ac:spMkLst>
            <pc:docMk/>
            <pc:sldMk cId="1123598702" sldId="695"/>
            <ac:spMk id="3" creationId="{00000000-0000-0000-0000-000000000000}"/>
          </ac:spMkLst>
        </pc:spChg>
        <pc:spChg chg="mod">
          <ac:chgData name="KOLTA Joseph UCI IDF" userId="3621a843-63ae-447c-9266-fa0223354757" providerId="ADAL" clId="{7109AD43-A341-4C48-A460-DBF6EC341F67}" dt="2025-07-30T10:39:19.111" v="200"/>
          <ac:spMkLst>
            <pc:docMk/>
            <pc:sldMk cId="1123598702" sldId="695"/>
            <ac:spMk id="21" creationId="{0F0EC677-7CAE-4AAB-91C1-366BDCE2C9C6}"/>
          </ac:spMkLst>
        </pc:spChg>
      </pc:sldChg>
      <pc:sldChg chg="modSp mod">
        <pc:chgData name="KOLTA Joseph UCI IDF" userId="3621a843-63ae-447c-9266-fa0223354757" providerId="ADAL" clId="{7109AD43-A341-4C48-A460-DBF6EC341F67}" dt="2025-07-30T10:27:10.239" v="88" actId="207"/>
        <pc:sldMkLst>
          <pc:docMk/>
          <pc:sldMk cId="1153621212" sldId="716"/>
        </pc:sldMkLst>
        <pc:spChg chg="mod">
          <ac:chgData name="KOLTA Joseph UCI IDF" userId="3621a843-63ae-447c-9266-fa0223354757" providerId="ADAL" clId="{7109AD43-A341-4C48-A460-DBF6EC341F67}" dt="2025-07-30T10:27:10.239" v="88" actId="207"/>
          <ac:spMkLst>
            <pc:docMk/>
            <pc:sldMk cId="1153621212" sldId="716"/>
            <ac:spMk id="3" creationId="{00000000-0000-0000-0000-000000000000}"/>
          </ac:spMkLst>
        </pc:spChg>
        <pc:spChg chg="mod">
          <ac:chgData name="KOLTA Joseph UCI IDF" userId="3621a843-63ae-447c-9266-fa0223354757" providerId="ADAL" clId="{7109AD43-A341-4C48-A460-DBF6EC341F67}" dt="2025-07-30T10:26:25.965" v="69" actId="207"/>
          <ac:spMkLst>
            <pc:docMk/>
            <pc:sldMk cId="1153621212" sldId="716"/>
            <ac:spMk id="21" creationId="{0F0EC677-7CAE-4AAB-91C1-366BDCE2C9C6}"/>
          </ac:spMkLst>
        </pc:spChg>
      </pc:sldChg>
      <pc:sldChg chg="del">
        <pc:chgData name="KOLTA Joseph UCI IDF" userId="3621a843-63ae-447c-9266-fa0223354757" providerId="ADAL" clId="{7109AD43-A341-4C48-A460-DBF6EC341F67}" dt="2025-07-30T10:20:33.885" v="55" actId="47"/>
        <pc:sldMkLst>
          <pc:docMk/>
          <pc:sldMk cId="1606973812" sldId="721"/>
        </pc:sldMkLst>
      </pc:sldChg>
      <pc:sldChg chg="del">
        <pc:chgData name="KOLTA Joseph UCI IDF" userId="3621a843-63ae-447c-9266-fa0223354757" providerId="ADAL" clId="{7109AD43-A341-4C48-A460-DBF6EC341F67}" dt="2025-07-30T10:39:47.107" v="203" actId="47"/>
        <pc:sldMkLst>
          <pc:docMk/>
          <pc:sldMk cId="1483876842" sldId="722"/>
        </pc:sldMkLst>
      </pc:sldChg>
      <pc:sldChg chg="modSp mod">
        <pc:chgData name="KOLTA Joseph UCI IDF" userId="3621a843-63ae-447c-9266-fa0223354757" providerId="ADAL" clId="{7109AD43-A341-4C48-A460-DBF6EC341F67}" dt="2025-07-30T10:30:06.838" v="112" actId="207"/>
        <pc:sldMkLst>
          <pc:docMk/>
          <pc:sldMk cId="4106359612" sldId="735"/>
        </pc:sldMkLst>
        <pc:spChg chg="mod">
          <ac:chgData name="KOLTA Joseph UCI IDF" userId="3621a843-63ae-447c-9266-fa0223354757" providerId="ADAL" clId="{7109AD43-A341-4C48-A460-DBF6EC341F67}" dt="2025-07-30T10:30:06.838" v="112" actId="207"/>
          <ac:spMkLst>
            <pc:docMk/>
            <pc:sldMk cId="4106359612" sldId="735"/>
            <ac:spMk id="3" creationId="{00000000-0000-0000-0000-000000000000}"/>
          </ac:spMkLst>
        </pc:spChg>
        <pc:spChg chg="mod">
          <ac:chgData name="KOLTA Joseph UCI IDF" userId="3621a843-63ae-447c-9266-fa0223354757" providerId="ADAL" clId="{7109AD43-A341-4C48-A460-DBF6EC341F67}" dt="2025-07-30T10:29:35.841" v="93" actId="207"/>
          <ac:spMkLst>
            <pc:docMk/>
            <pc:sldMk cId="4106359612" sldId="735"/>
            <ac:spMk id="21" creationId="{0F0EC677-7CAE-4AAB-91C1-366BDCE2C9C6}"/>
          </ac:spMkLst>
        </pc:spChg>
      </pc:sldChg>
      <pc:sldChg chg="del">
        <pc:chgData name="KOLTA Joseph UCI IDF" userId="3621a843-63ae-447c-9266-fa0223354757" providerId="ADAL" clId="{7109AD43-A341-4C48-A460-DBF6EC341F67}" dt="2025-07-30T10:22:08.535" v="57" actId="47"/>
        <pc:sldMkLst>
          <pc:docMk/>
          <pc:sldMk cId="3074714552" sldId="748"/>
        </pc:sldMkLst>
      </pc:sldChg>
      <pc:sldChg chg="del">
        <pc:chgData name="KOLTA Joseph UCI IDF" userId="3621a843-63ae-447c-9266-fa0223354757" providerId="ADAL" clId="{7109AD43-A341-4C48-A460-DBF6EC341F67}" dt="2025-07-30T10:39:57.626" v="205" actId="47"/>
        <pc:sldMkLst>
          <pc:docMk/>
          <pc:sldMk cId="3238175815" sldId="749"/>
        </pc:sldMkLst>
      </pc:sldChg>
      <pc:sldChg chg="modSp mod">
        <pc:chgData name="KOLTA Joseph UCI IDF" userId="3621a843-63ae-447c-9266-fa0223354757" providerId="ADAL" clId="{7109AD43-A341-4C48-A460-DBF6EC341F67}" dt="2025-07-30T10:32:08.473" v="137" actId="207"/>
        <pc:sldMkLst>
          <pc:docMk/>
          <pc:sldMk cId="3174222834" sldId="769"/>
        </pc:sldMkLst>
        <pc:spChg chg="mod">
          <ac:chgData name="KOLTA Joseph UCI IDF" userId="3621a843-63ae-447c-9266-fa0223354757" providerId="ADAL" clId="{7109AD43-A341-4C48-A460-DBF6EC341F67}" dt="2025-07-30T10:30:51.206" v="132" actId="207"/>
          <ac:spMkLst>
            <pc:docMk/>
            <pc:sldMk cId="3174222834" sldId="769"/>
            <ac:spMk id="3" creationId="{00000000-0000-0000-0000-000000000000}"/>
          </ac:spMkLst>
        </pc:spChg>
        <pc:spChg chg="mod">
          <ac:chgData name="KOLTA Joseph UCI IDF" userId="3621a843-63ae-447c-9266-fa0223354757" providerId="ADAL" clId="{7109AD43-A341-4C48-A460-DBF6EC341F67}" dt="2025-07-30T10:32:08.473" v="137" actId="207"/>
          <ac:spMkLst>
            <pc:docMk/>
            <pc:sldMk cId="3174222834" sldId="769"/>
            <ac:spMk id="21" creationId="{0F0EC677-7CAE-4AAB-91C1-366BDCE2C9C6}"/>
          </ac:spMkLst>
        </pc:spChg>
      </pc:sldChg>
      <pc:sldChg chg="del">
        <pc:chgData name="KOLTA Joseph UCI IDF" userId="3621a843-63ae-447c-9266-fa0223354757" providerId="ADAL" clId="{7109AD43-A341-4C48-A460-DBF6EC341F67}" dt="2025-07-30T10:23:14.665" v="59" actId="47"/>
        <pc:sldMkLst>
          <pc:docMk/>
          <pc:sldMk cId="2908689016" sldId="774"/>
        </pc:sldMkLst>
      </pc:sldChg>
      <pc:sldChg chg="del">
        <pc:chgData name="KOLTA Joseph UCI IDF" userId="3621a843-63ae-447c-9266-fa0223354757" providerId="ADAL" clId="{7109AD43-A341-4C48-A460-DBF6EC341F67}" dt="2025-07-30T10:40:05.578" v="207" actId="47"/>
        <pc:sldMkLst>
          <pc:docMk/>
          <pc:sldMk cId="347042637" sldId="775"/>
        </pc:sldMkLst>
      </pc:sldChg>
      <pc:sldChg chg="modSp mod">
        <pc:chgData name="KOLTA Joseph UCI IDF" userId="3621a843-63ae-447c-9266-fa0223354757" providerId="ADAL" clId="{7109AD43-A341-4C48-A460-DBF6EC341F67}" dt="2025-07-30T10:33:48.879" v="165" actId="207"/>
        <pc:sldMkLst>
          <pc:docMk/>
          <pc:sldMk cId="779779234" sldId="785"/>
        </pc:sldMkLst>
        <pc:spChg chg="mod">
          <ac:chgData name="KOLTA Joseph UCI IDF" userId="3621a843-63ae-447c-9266-fa0223354757" providerId="ADAL" clId="{7109AD43-A341-4C48-A460-DBF6EC341F67}" dt="2025-07-30T10:32:39.627" v="157" actId="207"/>
          <ac:spMkLst>
            <pc:docMk/>
            <pc:sldMk cId="779779234" sldId="785"/>
            <ac:spMk id="3" creationId="{00000000-0000-0000-0000-000000000000}"/>
          </ac:spMkLst>
        </pc:spChg>
        <pc:spChg chg="mod">
          <ac:chgData name="KOLTA Joseph UCI IDF" userId="3621a843-63ae-447c-9266-fa0223354757" providerId="ADAL" clId="{7109AD43-A341-4C48-A460-DBF6EC341F67}" dt="2025-07-30T10:33:48.879" v="165" actId="207"/>
          <ac:spMkLst>
            <pc:docMk/>
            <pc:sldMk cId="779779234" sldId="785"/>
            <ac:spMk id="21" creationId="{0F0EC677-7CAE-4AAB-91C1-366BDCE2C9C6}"/>
          </ac:spMkLst>
        </pc:spChg>
      </pc:sldChg>
      <pc:sldChg chg="del">
        <pc:chgData name="KOLTA Joseph UCI IDF" userId="3621a843-63ae-447c-9266-fa0223354757" providerId="ADAL" clId="{7109AD43-A341-4C48-A460-DBF6EC341F67}" dt="2025-07-30T10:23:52.478" v="61" actId="47"/>
        <pc:sldMkLst>
          <pc:docMk/>
          <pc:sldMk cId="2541553168" sldId="798"/>
        </pc:sldMkLst>
      </pc:sldChg>
      <pc:sldChg chg="del">
        <pc:chgData name="KOLTA Joseph UCI IDF" userId="3621a843-63ae-447c-9266-fa0223354757" providerId="ADAL" clId="{7109AD43-A341-4C48-A460-DBF6EC341F67}" dt="2025-07-30T10:40:14.003" v="209" actId="47"/>
        <pc:sldMkLst>
          <pc:docMk/>
          <pc:sldMk cId="2366804619" sldId="799"/>
        </pc:sldMkLst>
      </pc:sldChg>
      <pc:sldChg chg="add">
        <pc:chgData name="KOLTA Joseph UCI IDF" userId="3621a843-63ae-447c-9266-fa0223354757" providerId="ADAL" clId="{7109AD43-A341-4C48-A460-DBF6EC341F67}" dt="2025-07-30T12:58:39.370" v="212"/>
        <pc:sldMkLst>
          <pc:docMk/>
          <pc:sldMk cId="3613066578" sldId="861"/>
        </pc:sldMkLst>
      </pc:sldChg>
      <pc:sldChg chg="add">
        <pc:chgData name="KOLTA Joseph UCI IDF" userId="3621a843-63ae-447c-9266-fa0223354757" providerId="ADAL" clId="{7109AD43-A341-4C48-A460-DBF6EC341F67}" dt="2025-07-30T12:58:39.370" v="212"/>
        <pc:sldMkLst>
          <pc:docMk/>
          <pc:sldMk cId="1665870257" sldId="862"/>
        </pc:sldMkLst>
      </pc:sldChg>
      <pc:sldChg chg="add">
        <pc:chgData name="KOLTA Joseph UCI IDF" userId="3621a843-63ae-447c-9266-fa0223354757" providerId="ADAL" clId="{7109AD43-A341-4C48-A460-DBF6EC341F67}" dt="2025-07-30T12:58:39.370" v="212"/>
        <pc:sldMkLst>
          <pc:docMk/>
          <pc:sldMk cId="3147923299" sldId="1259"/>
        </pc:sldMkLst>
      </pc:sldChg>
      <pc:sldChg chg="add">
        <pc:chgData name="KOLTA Joseph UCI IDF" userId="3621a843-63ae-447c-9266-fa0223354757" providerId="ADAL" clId="{7109AD43-A341-4C48-A460-DBF6EC341F67}" dt="2025-07-30T12:58:39.370" v="212"/>
        <pc:sldMkLst>
          <pc:docMk/>
          <pc:sldMk cId="1943564175" sldId="1260"/>
        </pc:sldMkLst>
      </pc:sldChg>
      <pc:sldChg chg="modSp mod">
        <pc:chgData name="KOLTA Joseph UCI IDF" userId="3621a843-63ae-447c-9266-fa0223354757" providerId="ADAL" clId="{7109AD43-A341-4C48-A460-DBF6EC341F67}" dt="2025-07-29T09:06:35.723" v="4" actId="20577"/>
        <pc:sldMkLst>
          <pc:docMk/>
          <pc:sldMk cId="3641399189" sldId="1438"/>
        </pc:sldMkLst>
        <pc:spChg chg="mod">
          <ac:chgData name="KOLTA Joseph UCI IDF" userId="3621a843-63ae-447c-9266-fa0223354757" providerId="ADAL" clId="{7109AD43-A341-4C48-A460-DBF6EC341F67}" dt="2025-07-29T09:06:35.723" v="4" actId="20577"/>
          <ac:spMkLst>
            <pc:docMk/>
            <pc:sldMk cId="3641399189" sldId="1438"/>
            <ac:spMk id="3" creationId="{00000000-0000-0000-0000-000000000000}"/>
          </ac:spMkLst>
        </pc:spChg>
      </pc:sldChg>
      <pc:sldChg chg="modSp mod">
        <pc:chgData name="KOLTA Joseph UCI IDF" userId="3621a843-63ae-447c-9266-fa0223354757" providerId="ADAL" clId="{7109AD43-A341-4C48-A460-DBF6EC341F67}" dt="2025-07-30T13:14:00.695" v="370" actId="20577"/>
        <pc:sldMkLst>
          <pc:docMk/>
          <pc:sldMk cId="2966817456" sldId="1527"/>
        </pc:sldMkLst>
        <pc:spChg chg="mod">
          <ac:chgData name="KOLTA Joseph UCI IDF" userId="3621a843-63ae-447c-9266-fa0223354757" providerId="ADAL" clId="{7109AD43-A341-4C48-A460-DBF6EC341F67}" dt="2025-07-30T13:13:35.196" v="362" actId="20577"/>
          <ac:spMkLst>
            <pc:docMk/>
            <pc:sldMk cId="2966817456" sldId="1527"/>
            <ac:spMk id="3" creationId="{00000000-0000-0000-0000-000000000000}"/>
          </ac:spMkLst>
        </pc:spChg>
        <pc:spChg chg="mod">
          <ac:chgData name="KOLTA Joseph UCI IDF" userId="3621a843-63ae-447c-9266-fa0223354757" providerId="ADAL" clId="{7109AD43-A341-4C48-A460-DBF6EC341F67}" dt="2025-07-30T13:14:00.695" v="370" actId="20577"/>
          <ac:spMkLst>
            <pc:docMk/>
            <pc:sldMk cId="2966817456" sldId="1527"/>
            <ac:spMk id="21" creationId="{0F0EC677-7CAE-4AAB-91C1-366BDCE2C9C6}"/>
          </ac:spMkLst>
        </pc:spChg>
      </pc:sldChg>
      <pc:sldChg chg="modSp mod">
        <pc:chgData name="KOLTA Joseph UCI IDF" userId="3621a843-63ae-447c-9266-fa0223354757" providerId="ADAL" clId="{7109AD43-A341-4C48-A460-DBF6EC341F67}" dt="2025-07-30T20:02:32.623" v="509" actId="21"/>
        <pc:sldMkLst>
          <pc:docMk/>
          <pc:sldMk cId="2477367205" sldId="1661"/>
        </pc:sldMkLst>
        <pc:spChg chg="mod">
          <ac:chgData name="KOLTA Joseph UCI IDF" userId="3621a843-63ae-447c-9266-fa0223354757" providerId="ADAL" clId="{7109AD43-A341-4C48-A460-DBF6EC341F67}" dt="2025-07-30T20:02:32.623" v="509" actId="21"/>
          <ac:spMkLst>
            <pc:docMk/>
            <pc:sldMk cId="2477367205" sldId="1661"/>
            <ac:spMk id="4" creationId="{91243CA8-04CE-43A8-A980-AAAC9EEED9CA}"/>
          </ac:spMkLst>
        </pc:spChg>
      </pc:sldChg>
      <pc:sldChg chg="modSp mod">
        <pc:chgData name="KOLTA Joseph UCI IDF" userId="3621a843-63ae-447c-9266-fa0223354757" providerId="ADAL" clId="{7109AD43-A341-4C48-A460-DBF6EC341F67}" dt="2025-07-30T20:02:38.840" v="511" actId="20577"/>
        <pc:sldMkLst>
          <pc:docMk/>
          <pc:sldMk cId="1468228325" sldId="1662"/>
        </pc:sldMkLst>
        <pc:spChg chg="mod">
          <ac:chgData name="KOLTA Joseph UCI IDF" userId="3621a843-63ae-447c-9266-fa0223354757" providerId="ADAL" clId="{7109AD43-A341-4C48-A460-DBF6EC341F67}" dt="2025-07-30T20:02:38.840" v="511" actId="20577"/>
          <ac:spMkLst>
            <pc:docMk/>
            <pc:sldMk cId="1468228325" sldId="1662"/>
            <ac:spMk id="4" creationId="{91243CA8-04CE-43A8-A980-AAAC9EEED9CA}"/>
          </ac:spMkLst>
        </pc:spChg>
      </pc:sldChg>
      <pc:sldChg chg="modSp mod">
        <pc:chgData name="KOLTA Joseph UCI IDF" userId="3621a843-63ae-447c-9266-fa0223354757" providerId="ADAL" clId="{7109AD43-A341-4C48-A460-DBF6EC341F67}" dt="2025-07-30T10:35:41.032" v="191" actId="207"/>
        <pc:sldMkLst>
          <pc:docMk/>
          <pc:sldMk cId="20147314" sldId="1734"/>
        </pc:sldMkLst>
        <pc:spChg chg="mod">
          <ac:chgData name="KOLTA Joseph UCI IDF" userId="3621a843-63ae-447c-9266-fa0223354757" providerId="ADAL" clId="{7109AD43-A341-4C48-A460-DBF6EC341F67}" dt="2025-07-30T10:34:37.580" v="185" actId="207"/>
          <ac:spMkLst>
            <pc:docMk/>
            <pc:sldMk cId="20147314" sldId="1734"/>
            <ac:spMk id="3" creationId="{00000000-0000-0000-0000-000000000000}"/>
          </ac:spMkLst>
        </pc:spChg>
        <pc:spChg chg="mod">
          <ac:chgData name="KOLTA Joseph UCI IDF" userId="3621a843-63ae-447c-9266-fa0223354757" providerId="ADAL" clId="{7109AD43-A341-4C48-A460-DBF6EC341F67}" dt="2025-07-30T10:35:41.032" v="191" actId="207"/>
          <ac:spMkLst>
            <pc:docMk/>
            <pc:sldMk cId="20147314" sldId="1734"/>
            <ac:spMk id="21" creationId="{0F0EC677-7CAE-4AAB-91C1-366BDCE2C9C6}"/>
          </ac:spMkLst>
        </pc:spChg>
      </pc:sldChg>
      <pc:sldChg chg="del">
        <pc:chgData name="KOLTA Joseph UCI IDF" userId="3621a843-63ae-447c-9266-fa0223354757" providerId="ADAL" clId="{7109AD43-A341-4C48-A460-DBF6EC341F67}" dt="2025-07-30T10:24:19.377" v="63" actId="47"/>
        <pc:sldMkLst>
          <pc:docMk/>
          <pc:sldMk cId="1063947935" sldId="1740"/>
        </pc:sldMkLst>
      </pc:sldChg>
      <pc:sldChg chg="del">
        <pc:chgData name="KOLTA Joseph UCI IDF" userId="3621a843-63ae-447c-9266-fa0223354757" providerId="ADAL" clId="{7109AD43-A341-4C48-A460-DBF6EC341F67}" dt="2025-07-30T10:40:22.363" v="211" actId="47"/>
        <pc:sldMkLst>
          <pc:docMk/>
          <pc:sldMk cId="3708306611" sldId="1746"/>
        </pc:sldMkLst>
      </pc:sldChg>
      <pc:sldChg chg="del">
        <pc:chgData name="KOLTA Joseph UCI IDF" userId="3621a843-63ae-447c-9266-fa0223354757" providerId="ADAL" clId="{7109AD43-A341-4C48-A460-DBF6EC341F67}" dt="2025-07-30T13:01:06.011" v="223" actId="47"/>
        <pc:sldMkLst>
          <pc:docMk/>
          <pc:sldMk cId="1118290452" sldId="1837"/>
        </pc:sldMkLst>
      </pc:sldChg>
      <pc:sldChg chg="del">
        <pc:chgData name="KOLTA Joseph UCI IDF" userId="3621a843-63ae-447c-9266-fa0223354757" providerId="ADAL" clId="{7109AD43-A341-4C48-A460-DBF6EC341F67}" dt="2025-07-30T13:01:06.011" v="223" actId="47"/>
        <pc:sldMkLst>
          <pc:docMk/>
          <pc:sldMk cId="3317677174" sldId="1838"/>
        </pc:sldMkLst>
      </pc:sldChg>
      <pc:sldChg chg="del">
        <pc:chgData name="KOLTA Joseph UCI IDF" userId="3621a843-63ae-447c-9266-fa0223354757" providerId="ADAL" clId="{7109AD43-A341-4C48-A460-DBF6EC341F67}" dt="2025-07-30T13:01:06.011" v="223" actId="47"/>
        <pc:sldMkLst>
          <pc:docMk/>
          <pc:sldMk cId="2858511998" sldId="1839"/>
        </pc:sldMkLst>
      </pc:sldChg>
      <pc:sldChg chg="del">
        <pc:chgData name="KOLTA Joseph UCI IDF" userId="3621a843-63ae-447c-9266-fa0223354757" providerId="ADAL" clId="{7109AD43-A341-4C48-A460-DBF6EC341F67}" dt="2025-07-30T13:01:06.011" v="223" actId="47"/>
        <pc:sldMkLst>
          <pc:docMk/>
          <pc:sldMk cId="2560136040" sldId="1840"/>
        </pc:sldMkLst>
      </pc:sldChg>
      <pc:sldChg chg="del">
        <pc:chgData name="KOLTA Joseph UCI IDF" userId="3621a843-63ae-447c-9266-fa0223354757" providerId="ADAL" clId="{7109AD43-A341-4C48-A460-DBF6EC341F67}" dt="2025-07-30T12:58:45.409" v="213" actId="47"/>
        <pc:sldMkLst>
          <pc:docMk/>
          <pc:sldMk cId="3473450748" sldId="1898"/>
        </pc:sldMkLst>
      </pc:sldChg>
      <pc:sldChg chg="del">
        <pc:chgData name="KOLTA Joseph UCI IDF" userId="3621a843-63ae-447c-9266-fa0223354757" providerId="ADAL" clId="{7109AD43-A341-4C48-A460-DBF6EC341F67}" dt="2025-07-30T12:58:45.409" v="213" actId="47"/>
        <pc:sldMkLst>
          <pc:docMk/>
          <pc:sldMk cId="3853757240" sldId="1899"/>
        </pc:sldMkLst>
      </pc:sldChg>
      <pc:sldChg chg="del">
        <pc:chgData name="KOLTA Joseph UCI IDF" userId="3621a843-63ae-447c-9266-fa0223354757" providerId="ADAL" clId="{7109AD43-A341-4C48-A460-DBF6EC341F67}" dt="2025-07-30T12:58:45.409" v="213" actId="47"/>
        <pc:sldMkLst>
          <pc:docMk/>
          <pc:sldMk cId="2181755177" sldId="1900"/>
        </pc:sldMkLst>
      </pc:sldChg>
      <pc:sldChg chg="del">
        <pc:chgData name="KOLTA Joseph UCI IDF" userId="3621a843-63ae-447c-9266-fa0223354757" providerId="ADAL" clId="{7109AD43-A341-4C48-A460-DBF6EC341F67}" dt="2025-07-30T12:58:45.409" v="213" actId="47"/>
        <pc:sldMkLst>
          <pc:docMk/>
          <pc:sldMk cId="2039663171" sldId="1901"/>
        </pc:sldMkLst>
      </pc:sldChg>
      <pc:sldChg chg="del">
        <pc:chgData name="KOLTA Joseph UCI IDF" userId="3621a843-63ae-447c-9266-fa0223354757" providerId="ADAL" clId="{7109AD43-A341-4C48-A460-DBF6EC341F67}" dt="2025-07-30T12:59:01.659" v="215" actId="47"/>
        <pc:sldMkLst>
          <pc:docMk/>
          <pc:sldMk cId="3473450748" sldId="1959"/>
        </pc:sldMkLst>
      </pc:sldChg>
      <pc:sldChg chg="del">
        <pc:chgData name="KOLTA Joseph UCI IDF" userId="3621a843-63ae-447c-9266-fa0223354757" providerId="ADAL" clId="{7109AD43-A341-4C48-A460-DBF6EC341F67}" dt="2025-07-30T12:59:01.659" v="215" actId="47"/>
        <pc:sldMkLst>
          <pc:docMk/>
          <pc:sldMk cId="3853757240" sldId="1960"/>
        </pc:sldMkLst>
      </pc:sldChg>
      <pc:sldChg chg="del">
        <pc:chgData name="KOLTA Joseph UCI IDF" userId="3621a843-63ae-447c-9266-fa0223354757" providerId="ADAL" clId="{7109AD43-A341-4C48-A460-DBF6EC341F67}" dt="2025-07-30T12:59:01.659" v="215" actId="47"/>
        <pc:sldMkLst>
          <pc:docMk/>
          <pc:sldMk cId="2181755177" sldId="1961"/>
        </pc:sldMkLst>
      </pc:sldChg>
      <pc:sldChg chg="del">
        <pc:chgData name="KOLTA Joseph UCI IDF" userId="3621a843-63ae-447c-9266-fa0223354757" providerId="ADAL" clId="{7109AD43-A341-4C48-A460-DBF6EC341F67}" dt="2025-07-30T12:59:01.659" v="215" actId="47"/>
        <pc:sldMkLst>
          <pc:docMk/>
          <pc:sldMk cId="2039663171" sldId="1962"/>
        </pc:sldMkLst>
      </pc:sldChg>
      <pc:sldChg chg="del">
        <pc:chgData name="KOLTA Joseph UCI IDF" userId="3621a843-63ae-447c-9266-fa0223354757" providerId="ADAL" clId="{7109AD43-A341-4C48-A460-DBF6EC341F67}" dt="2025-07-30T12:59:21.592" v="217" actId="47"/>
        <pc:sldMkLst>
          <pc:docMk/>
          <pc:sldMk cId="3473450748" sldId="2020"/>
        </pc:sldMkLst>
      </pc:sldChg>
      <pc:sldChg chg="del">
        <pc:chgData name="KOLTA Joseph UCI IDF" userId="3621a843-63ae-447c-9266-fa0223354757" providerId="ADAL" clId="{7109AD43-A341-4C48-A460-DBF6EC341F67}" dt="2025-07-30T12:59:21.592" v="217" actId="47"/>
        <pc:sldMkLst>
          <pc:docMk/>
          <pc:sldMk cId="3853757240" sldId="2021"/>
        </pc:sldMkLst>
      </pc:sldChg>
      <pc:sldChg chg="del">
        <pc:chgData name="KOLTA Joseph UCI IDF" userId="3621a843-63ae-447c-9266-fa0223354757" providerId="ADAL" clId="{7109AD43-A341-4C48-A460-DBF6EC341F67}" dt="2025-07-30T12:59:21.592" v="217" actId="47"/>
        <pc:sldMkLst>
          <pc:docMk/>
          <pc:sldMk cId="2181755177" sldId="2022"/>
        </pc:sldMkLst>
      </pc:sldChg>
      <pc:sldChg chg="del">
        <pc:chgData name="KOLTA Joseph UCI IDF" userId="3621a843-63ae-447c-9266-fa0223354757" providerId="ADAL" clId="{7109AD43-A341-4C48-A460-DBF6EC341F67}" dt="2025-07-30T12:59:21.592" v="217" actId="47"/>
        <pc:sldMkLst>
          <pc:docMk/>
          <pc:sldMk cId="2039663171" sldId="2023"/>
        </pc:sldMkLst>
      </pc:sldChg>
      <pc:sldChg chg="del">
        <pc:chgData name="KOLTA Joseph UCI IDF" userId="3621a843-63ae-447c-9266-fa0223354757" providerId="ADAL" clId="{7109AD43-A341-4C48-A460-DBF6EC341F67}" dt="2025-07-30T12:59:57.698" v="219" actId="47"/>
        <pc:sldMkLst>
          <pc:docMk/>
          <pc:sldMk cId="3473450748" sldId="2081"/>
        </pc:sldMkLst>
      </pc:sldChg>
      <pc:sldChg chg="del">
        <pc:chgData name="KOLTA Joseph UCI IDF" userId="3621a843-63ae-447c-9266-fa0223354757" providerId="ADAL" clId="{7109AD43-A341-4C48-A460-DBF6EC341F67}" dt="2025-07-30T12:59:57.698" v="219" actId="47"/>
        <pc:sldMkLst>
          <pc:docMk/>
          <pc:sldMk cId="3853757240" sldId="2082"/>
        </pc:sldMkLst>
      </pc:sldChg>
      <pc:sldChg chg="del">
        <pc:chgData name="KOLTA Joseph UCI IDF" userId="3621a843-63ae-447c-9266-fa0223354757" providerId="ADAL" clId="{7109AD43-A341-4C48-A460-DBF6EC341F67}" dt="2025-07-30T12:59:57.698" v="219" actId="47"/>
        <pc:sldMkLst>
          <pc:docMk/>
          <pc:sldMk cId="2181755177" sldId="2083"/>
        </pc:sldMkLst>
      </pc:sldChg>
      <pc:sldChg chg="del">
        <pc:chgData name="KOLTA Joseph UCI IDF" userId="3621a843-63ae-447c-9266-fa0223354757" providerId="ADAL" clId="{7109AD43-A341-4C48-A460-DBF6EC341F67}" dt="2025-07-30T12:59:57.698" v="219" actId="47"/>
        <pc:sldMkLst>
          <pc:docMk/>
          <pc:sldMk cId="2039663171" sldId="2084"/>
        </pc:sldMkLst>
      </pc:sldChg>
      <pc:sldChg chg="del">
        <pc:chgData name="KOLTA Joseph UCI IDF" userId="3621a843-63ae-447c-9266-fa0223354757" providerId="ADAL" clId="{7109AD43-A341-4C48-A460-DBF6EC341F67}" dt="2025-07-30T13:00:53.345" v="221" actId="47"/>
        <pc:sldMkLst>
          <pc:docMk/>
          <pc:sldMk cId="3473450748" sldId="2142"/>
        </pc:sldMkLst>
      </pc:sldChg>
      <pc:sldChg chg="del">
        <pc:chgData name="KOLTA Joseph UCI IDF" userId="3621a843-63ae-447c-9266-fa0223354757" providerId="ADAL" clId="{7109AD43-A341-4C48-A460-DBF6EC341F67}" dt="2025-07-30T13:00:53.345" v="221" actId="47"/>
        <pc:sldMkLst>
          <pc:docMk/>
          <pc:sldMk cId="3853757240" sldId="2143"/>
        </pc:sldMkLst>
      </pc:sldChg>
      <pc:sldChg chg="del">
        <pc:chgData name="KOLTA Joseph UCI IDF" userId="3621a843-63ae-447c-9266-fa0223354757" providerId="ADAL" clId="{7109AD43-A341-4C48-A460-DBF6EC341F67}" dt="2025-07-30T13:00:53.345" v="221" actId="47"/>
        <pc:sldMkLst>
          <pc:docMk/>
          <pc:sldMk cId="2181755177" sldId="2144"/>
        </pc:sldMkLst>
      </pc:sldChg>
      <pc:sldChg chg="del">
        <pc:chgData name="KOLTA Joseph UCI IDF" userId="3621a843-63ae-447c-9266-fa0223354757" providerId="ADAL" clId="{7109AD43-A341-4C48-A460-DBF6EC341F67}" dt="2025-07-30T13:00:53.345" v="221" actId="47"/>
        <pc:sldMkLst>
          <pc:docMk/>
          <pc:sldMk cId="2039663171" sldId="2145"/>
        </pc:sldMkLst>
      </pc:sldChg>
      <pc:sldChg chg="modSp mod">
        <pc:chgData name="KOLTA Joseph UCI IDF" userId="3621a843-63ae-447c-9266-fa0223354757" providerId="ADAL" clId="{7109AD43-A341-4C48-A460-DBF6EC341F67}" dt="2025-07-30T13:12:38.033" v="323" actId="20577"/>
        <pc:sldMkLst>
          <pc:docMk/>
          <pc:sldMk cId="1860414320" sldId="2201"/>
        </pc:sldMkLst>
        <pc:spChg chg="mod">
          <ac:chgData name="KOLTA Joseph UCI IDF" userId="3621a843-63ae-447c-9266-fa0223354757" providerId="ADAL" clId="{7109AD43-A341-4C48-A460-DBF6EC341F67}" dt="2025-07-30T13:11:14.436" v="308" actId="14100"/>
          <ac:spMkLst>
            <pc:docMk/>
            <pc:sldMk cId="1860414320" sldId="2201"/>
            <ac:spMk id="3" creationId="{00000000-0000-0000-0000-000000000000}"/>
          </ac:spMkLst>
        </pc:spChg>
        <pc:spChg chg="mod">
          <ac:chgData name="KOLTA Joseph UCI IDF" userId="3621a843-63ae-447c-9266-fa0223354757" providerId="ADAL" clId="{7109AD43-A341-4C48-A460-DBF6EC341F67}" dt="2025-07-30T13:12:38.033" v="323" actId="20577"/>
          <ac:spMkLst>
            <pc:docMk/>
            <pc:sldMk cId="1860414320" sldId="2201"/>
            <ac:spMk id="12" creationId="{7270A20B-EE16-4FC8-9EE9-9379E6F2D7B2}"/>
          </ac:spMkLst>
        </pc:spChg>
        <pc:spChg chg="mod">
          <ac:chgData name="KOLTA Joseph UCI IDF" userId="3621a843-63ae-447c-9266-fa0223354757" providerId="ADAL" clId="{7109AD43-A341-4C48-A460-DBF6EC341F67}" dt="2025-07-30T13:11:16.588" v="311" actId="1035"/>
          <ac:spMkLst>
            <pc:docMk/>
            <pc:sldMk cId="1860414320" sldId="2201"/>
            <ac:spMk id="21" creationId="{0F0EC677-7CAE-4AAB-91C1-366BDCE2C9C6}"/>
          </ac:spMkLst>
        </pc:spChg>
      </pc:sldChg>
      <pc:sldChg chg="modSp mod">
        <pc:chgData name="KOLTA Joseph UCI IDF" userId="3621a843-63ae-447c-9266-fa0223354757" providerId="ADAL" clId="{7109AD43-A341-4C48-A460-DBF6EC341F67}" dt="2025-07-30T13:14:55.191" v="404" actId="14100"/>
        <pc:sldMkLst>
          <pc:docMk/>
          <pc:sldMk cId="18771622" sldId="2202"/>
        </pc:sldMkLst>
        <pc:spChg chg="mod">
          <ac:chgData name="KOLTA Joseph UCI IDF" userId="3621a843-63ae-447c-9266-fa0223354757" providerId="ADAL" clId="{7109AD43-A341-4C48-A460-DBF6EC341F67}" dt="2025-07-30T13:14:55.191" v="404" actId="14100"/>
          <ac:spMkLst>
            <pc:docMk/>
            <pc:sldMk cId="18771622" sldId="2202"/>
            <ac:spMk id="3" creationId="{00000000-0000-0000-0000-000000000000}"/>
          </ac:spMkLst>
        </pc:spChg>
        <pc:spChg chg="mod">
          <ac:chgData name="KOLTA Joseph UCI IDF" userId="3621a843-63ae-447c-9266-fa0223354757" providerId="ADAL" clId="{7109AD43-A341-4C48-A460-DBF6EC341F67}" dt="2025-07-30T13:14:37.143" v="397" actId="20577"/>
          <ac:spMkLst>
            <pc:docMk/>
            <pc:sldMk cId="18771622" sldId="2202"/>
            <ac:spMk id="12" creationId="{7270A20B-EE16-4FC8-9EE9-9379E6F2D7B2}"/>
          </ac:spMkLst>
        </pc:spChg>
        <pc:spChg chg="mod">
          <ac:chgData name="KOLTA Joseph UCI IDF" userId="3621a843-63ae-447c-9266-fa0223354757" providerId="ADAL" clId="{7109AD43-A341-4C48-A460-DBF6EC341F67}" dt="2025-07-30T13:14:52.713" v="403" actId="1035"/>
          <ac:spMkLst>
            <pc:docMk/>
            <pc:sldMk cId="18771622" sldId="2202"/>
            <ac:spMk id="21" creationId="{0F0EC677-7CAE-4AAB-91C1-366BDCE2C9C6}"/>
          </ac:spMkLst>
        </pc:spChg>
      </pc:sldChg>
      <pc:sldChg chg="modSp mod">
        <pc:chgData name="KOLTA Joseph UCI IDF" userId="3621a843-63ae-447c-9266-fa0223354757" providerId="ADAL" clId="{7109AD43-A341-4C48-A460-DBF6EC341F67}" dt="2025-07-30T13:09:50.547" v="247" actId="20577"/>
        <pc:sldMkLst>
          <pc:docMk/>
          <pc:sldMk cId="3346536379" sldId="2207"/>
        </pc:sldMkLst>
        <pc:spChg chg="mod">
          <ac:chgData name="KOLTA Joseph UCI IDF" userId="3621a843-63ae-447c-9266-fa0223354757" providerId="ADAL" clId="{7109AD43-A341-4C48-A460-DBF6EC341F67}" dt="2025-07-30T13:09:50.547" v="247" actId="20577"/>
          <ac:spMkLst>
            <pc:docMk/>
            <pc:sldMk cId="3346536379" sldId="2207"/>
            <ac:spMk id="3" creationId="{00000000-0000-0000-0000-000000000000}"/>
          </ac:spMkLst>
        </pc:spChg>
        <pc:spChg chg="mod">
          <ac:chgData name="KOLTA Joseph UCI IDF" userId="3621a843-63ae-447c-9266-fa0223354757" providerId="ADAL" clId="{7109AD43-A341-4C48-A460-DBF6EC341F67}" dt="2025-07-30T13:09:43.244" v="229" actId="20577"/>
          <ac:spMkLst>
            <pc:docMk/>
            <pc:sldMk cId="3346536379" sldId="2207"/>
            <ac:spMk id="21" creationId="{0F0EC677-7CAE-4AAB-91C1-366BDCE2C9C6}"/>
          </ac:spMkLst>
        </pc:spChg>
      </pc:sldChg>
      <pc:sldChg chg="modSp mod">
        <pc:chgData name="KOLTA Joseph UCI IDF" userId="3621a843-63ae-447c-9266-fa0223354757" providerId="ADAL" clId="{7109AD43-A341-4C48-A460-DBF6EC341F67}" dt="2025-07-30T13:10:21.607" v="275" actId="20577"/>
        <pc:sldMkLst>
          <pc:docMk/>
          <pc:sldMk cId="3172832466" sldId="2208"/>
        </pc:sldMkLst>
        <pc:spChg chg="mod">
          <ac:chgData name="KOLTA Joseph UCI IDF" userId="3621a843-63ae-447c-9266-fa0223354757" providerId="ADAL" clId="{7109AD43-A341-4C48-A460-DBF6EC341F67}" dt="2025-07-30T13:10:21.607" v="275" actId="20577"/>
          <ac:spMkLst>
            <pc:docMk/>
            <pc:sldMk cId="3172832466" sldId="2208"/>
            <ac:spMk id="3" creationId="{00000000-0000-0000-0000-000000000000}"/>
          </ac:spMkLst>
        </pc:spChg>
        <pc:spChg chg="mod">
          <ac:chgData name="KOLTA Joseph UCI IDF" userId="3621a843-63ae-447c-9266-fa0223354757" providerId="ADAL" clId="{7109AD43-A341-4C48-A460-DBF6EC341F67}" dt="2025-07-30T13:10:13.726" v="253" actId="20577"/>
          <ac:spMkLst>
            <pc:docMk/>
            <pc:sldMk cId="3172832466" sldId="2208"/>
            <ac:spMk id="21" creationId="{0F0EC677-7CAE-4AAB-91C1-366BDCE2C9C6}"/>
          </ac:spMkLst>
        </pc:spChg>
      </pc:sldChg>
      <pc:sldChg chg="modSp mod">
        <pc:chgData name="KOLTA Joseph UCI IDF" userId="3621a843-63ae-447c-9266-fa0223354757" providerId="ADAL" clId="{7109AD43-A341-4C48-A460-DBF6EC341F67}" dt="2025-07-30T13:13:11.271" v="347" actId="20577"/>
        <pc:sldMkLst>
          <pc:docMk/>
          <pc:sldMk cId="3077568295" sldId="2209"/>
        </pc:sldMkLst>
        <pc:spChg chg="mod">
          <ac:chgData name="KOLTA Joseph UCI IDF" userId="3621a843-63ae-447c-9266-fa0223354757" providerId="ADAL" clId="{7109AD43-A341-4C48-A460-DBF6EC341F67}" dt="2025-07-30T13:13:11.271" v="347" actId="20577"/>
          <ac:spMkLst>
            <pc:docMk/>
            <pc:sldMk cId="3077568295" sldId="2209"/>
            <ac:spMk id="3" creationId="{00000000-0000-0000-0000-000000000000}"/>
          </ac:spMkLst>
        </pc:spChg>
        <pc:spChg chg="mod">
          <ac:chgData name="KOLTA Joseph UCI IDF" userId="3621a843-63ae-447c-9266-fa0223354757" providerId="ADAL" clId="{7109AD43-A341-4C48-A460-DBF6EC341F67}" dt="2025-07-30T13:13:04.588" v="329" actId="20577"/>
          <ac:spMkLst>
            <pc:docMk/>
            <pc:sldMk cId="3077568295" sldId="2209"/>
            <ac:spMk id="21" creationId="{0F0EC677-7CAE-4AAB-91C1-366BDCE2C9C6}"/>
          </ac:spMkLst>
        </pc:spChg>
      </pc:sldChg>
      <pc:sldChg chg="modSp mod">
        <pc:chgData name="KOLTA Joseph UCI IDF" userId="3621a843-63ae-447c-9266-fa0223354757" providerId="ADAL" clId="{7109AD43-A341-4C48-A460-DBF6EC341F67}" dt="2025-07-30T13:15:52.301" v="439" actId="20577"/>
        <pc:sldMkLst>
          <pc:docMk/>
          <pc:sldMk cId="3190379811" sldId="2210"/>
        </pc:sldMkLst>
        <pc:spChg chg="mod">
          <ac:chgData name="KOLTA Joseph UCI IDF" userId="3621a843-63ae-447c-9266-fa0223354757" providerId="ADAL" clId="{7109AD43-A341-4C48-A460-DBF6EC341F67}" dt="2025-07-30T13:15:27.089" v="428" actId="20577"/>
          <ac:spMkLst>
            <pc:docMk/>
            <pc:sldMk cId="3190379811" sldId="2210"/>
            <ac:spMk id="3" creationId="{00000000-0000-0000-0000-000000000000}"/>
          </ac:spMkLst>
        </pc:spChg>
        <pc:spChg chg="mod">
          <ac:chgData name="KOLTA Joseph UCI IDF" userId="3621a843-63ae-447c-9266-fa0223354757" providerId="ADAL" clId="{7109AD43-A341-4C48-A460-DBF6EC341F67}" dt="2025-07-30T13:15:52.301" v="439" actId="20577"/>
          <ac:spMkLst>
            <pc:docMk/>
            <pc:sldMk cId="3190379811" sldId="2210"/>
            <ac:spMk id="21" creationId="{0F0EC677-7CAE-4AAB-91C1-366BDCE2C9C6}"/>
          </ac:spMkLst>
        </pc:spChg>
      </pc:sldChg>
      <pc:sldChg chg="modSp mod">
        <pc:chgData name="KOLTA Joseph UCI IDF" userId="3621a843-63ae-447c-9266-fa0223354757" providerId="ADAL" clId="{7109AD43-A341-4C48-A460-DBF6EC341F67}" dt="2025-07-30T13:16:18.599" v="463" actId="20577"/>
        <pc:sldMkLst>
          <pc:docMk/>
          <pc:sldMk cId="587423392" sldId="2211"/>
        </pc:sldMkLst>
        <pc:spChg chg="mod">
          <ac:chgData name="KOLTA Joseph UCI IDF" userId="3621a843-63ae-447c-9266-fa0223354757" providerId="ADAL" clId="{7109AD43-A341-4C48-A460-DBF6EC341F67}" dt="2025-07-30T13:16:05.836" v="457" actId="20577"/>
          <ac:spMkLst>
            <pc:docMk/>
            <pc:sldMk cId="587423392" sldId="2211"/>
            <ac:spMk id="3" creationId="{00000000-0000-0000-0000-000000000000}"/>
          </ac:spMkLst>
        </pc:spChg>
        <pc:spChg chg="mod">
          <ac:chgData name="KOLTA Joseph UCI IDF" userId="3621a843-63ae-447c-9266-fa0223354757" providerId="ADAL" clId="{7109AD43-A341-4C48-A460-DBF6EC341F67}" dt="2025-07-30T13:16:18.599" v="463" actId="20577"/>
          <ac:spMkLst>
            <pc:docMk/>
            <pc:sldMk cId="587423392" sldId="2211"/>
            <ac:spMk id="21" creationId="{0F0EC677-7CAE-4AAB-91C1-366BDCE2C9C6}"/>
          </ac:spMkLst>
        </pc:spChg>
      </pc:sldChg>
      <pc:sldChg chg="modSp mod">
        <pc:chgData name="KOLTA Joseph UCI IDF" userId="3621a843-63ae-447c-9266-fa0223354757" providerId="ADAL" clId="{7109AD43-A341-4C48-A460-DBF6EC341F67}" dt="2025-07-30T13:16:46.765" v="488" actId="20577"/>
        <pc:sldMkLst>
          <pc:docMk/>
          <pc:sldMk cId="3899797851" sldId="2212"/>
        </pc:sldMkLst>
        <pc:spChg chg="mod">
          <ac:chgData name="KOLTA Joseph UCI IDF" userId="3621a843-63ae-447c-9266-fa0223354757" providerId="ADAL" clId="{7109AD43-A341-4C48-A460-DBF6EC341F67}" dt="2025-07-30T13:16:31.603" v="482" actId="20577"/>
          <ac:spMkLst>
            <pc:docMk/>
            <pc:sldMk cId="3899797851" sldId="2212"/>
            <ac:spMk id="3" creationId="{00000000-0000-0000-0000-000000000000}"/>
          </ac:spMkLst>
        </pc:spChg>
        <pc:spChg chg="mod">
          <ac:chgData name="KOLTA Joseph UCI IDF" userId="3621a843-63ae-447c-9266-fa0223354757" providerId="ADAL" clId="{7109AD43-A341-4C48-A460-DBF6EC341F67}" dt="2025-07-30T13:16:46.765" v="488" actId="20577"/>
          <ac:spMkLst>
            <pc:docMk/>
            <pc:sldMk cId="3899797851" sldId="2212"/>
            <ac:spMk id="21" creationId="{0F0EC677-7CAE-4AAB-91C1-366BDCE2C9C6}"/>
          </ac:spMkLst>
        </pc:spChg>
      </pc:sldChg>
      <pc:sldChg chg="add">
        <pc:chgData name="KOLTA Joseph UCI IDF" userId="3621a843-63ae-447c-9266-fa0223354757" providerId="ADAL" clId="{7109AD43-A341-4C48-A460-DBF6EC341F67}" dt="2025-07-30T10:20:22.097" v="54"/>
        <pc:sldMkLst>
          <pc:docMk/>
          <pc:sldMk cId="3531348534" sldId="2225"/>
        </pc:sldMkLst>
      </pc:sldChg>
      <pc:sldChg chg="add">
        <pc:chgData name="KOLTA Joseph UCI IDF" userId="3621a843-63ae-447c-9266-fa0223354757" providerId="ADAL" clId="{7109AD43-A341-4C48-A460-DBF6EC341F67}" dt="2025-07-30T10:21:52.052" v="56"/>
        <pc:sldMkLst>
          <pc:docMk/>
          <pc:sldMk cId="2598760222" sldId="2226"/>
        </pc:sldMkLst>
      </pc:sldChg>
      <pc:sldChg chg="add">
        <pc:chgData name="KOLTA Joseph UCI IDF" userId="3621a843-63ae-447c-9266-fa0223354757" providerId="ADAL" clId="{7109AD43-A341-4C48-A460-DBF6EC341F67}" dt="2025-07-30T10:22:25.413" v="58"/>
        <pc:sldMkLst>
          <pc:docMk/>
          <pc:sldMk cId="3996585665" sldId="2227"/>
        </pc:sldMkLst>
      </pc:sldChg>
      <pc:sldChg chg="add">
        <pc:chgData name="KOLTA Joseph UCI IDF" userId="3621a843-63ae-447c-9266-fa0223354757" providerId="ADAL" clId="{7109AD43-A341-4C48-A460-DBF6EC341F67}" dt="2025-07-30T10:23:38.861" v="60"/>
        <pc:sldMkLst>
          <pc:docMk/>
          <pc:sldMk cId="1697890529" sldId="2228"/>
        </pc:sldMkLst>
      </pc:sldChg>
      <pc:sldChg chg="add">
        <pc:chgData name="KOLTA Joseph UCI IDF" userId="3621a843-63ae-447c-9266-fa0223354757" providerId="ADAL" clId="{7109AD43-A341-4C48-A460-DBF6EC341F67}" dt="2025-07-30T10:24:12.015" v="62"/>
        <pc:sldMkLst>
          <pc:docMk/>
          <pc:sldMk cId="1936836386" sldId="2229"/>
        </pc:sldMkLst>
      </pc:sldChg>
      <pc:sldChg chg="add">
        <pc:chgData name="KOLTA Joseph UCI IDF" userId="3621a843-63ae-447c-9266-fa0223354757" providerId="ADAL" clId="{7109AD43-A341-4C48-A460-DBF6EC341F67}" dt="2025-07-30T10:39:43.778" v="202"/>
        <pc:sldMkLst>
          <pc:docMk/>
          <pc:sldMk cId="2843100834" sldId="2230"/>
        </pc:sldMkLst>
      </pc:sldChg>
      <pc:sldChg chg="add">
        <pc:chgData name="KOLTA Joseph UCI IDF" userId="3621a843-63ae-447c-9266-fa0223354757" providerId="ADAL" clId="{7109AD43-A341-4C48-A460-DBF6EC341F67}" dt="2025-07-30T10:39:55.668" v="204"/>
        <pc:sldMkLst>
          <pc:docMk/>
          <pc:sldMk cId="3043355634" sldId="2231"/>
        </pc:sldMkLst>
      </pc:sldChg>
      <pc:sldChg chg="add">
        <pc:chgData name="KOLTA Joseph UCI IDF" userId="3621a843-63ae-447c-9266-fa0223354757" providerId="ADAL" clId="{7109AD43-A341-4C48-A460-DBF6EC341F67}" dt="2025-07-30T10:40:03.739" v="206"/>
        <pc:sldMkLst>
          <pc:docMk/>
          <pc:sldMk cId="1451024200" sldId="2232"/>
        </pc:sldMkLst>
      </pc:sldChg>
      <pc:sldChg chg="add">
        <pc:chgData name="KOLTA Joseph UCI IDF" userId="3621a843-63ae-447c-9266-fa0223354757" providerId="ADAL" clId="{7109AD43-A341-4C48-A460-DBF6EC341F67}" dt="2025-07-30T10:40:11.683" v="208"/>
        <pc:sldMkLst>
          <pc:docMk/>
          <pc:sldMk cId="1081786805" sldId="2233"/>
        </pc:sldMkLst>
      </pc:sldChg>
      <pc:sldChg chg="add">
        <pc:chgData name="KOLTA Joseph UCI IDF" userId="3621a843-63ae-447c-9266-fa0223354757" providerId="ADAL" clId="{7109AD43-A341-4C48-A460-DBF6EC341F67}" dt="2025-07-30T10:40:20.707" v="210"/>
        <pc:sldMkLst>
          <pc:docMk/>
          <pc:sldMk cId="2730656493" sldId="2234"/>
        </pc:sldMkLst>
      </pc:sldChg>
      <pc:sldChg chg="add">
        <pc:chgData name="KOLTA Joseph UCI IDF" userId="3621a843-63ae-447c-9266-fa0223354757" providerId="ADAL" clId="{7109AD43-A341-4C48-A460-DBF6EC341F67}" dt="2025-07-30T12:58:57.866" v="214"/>
        <pc:sldMkLst>
          <pc:docMk/>
          <pc:sldMk cId="1132970039" sldId="2235"/>
        </pc:sldMkLst>
      </pc:sldChg>
      <pc:sldChg chg="add">
        <pc:chgData name="KOLTA Joseph UCI IDF" userId="3621a843-63ae-447c-9266-fa0223354757" providerId="ADAL" clId="{7109AD43-A341-4C48-A460-DBF6EC341F67}" dt="2025-07-30T12:58:57.866" v="214"/>
        <pc:sldMkLst>
          <pc:docMk/>
          <pc:sldMk cId="2208376527" sldId="2236"/>
        </pc:sldMkLst>
      </pc:sldChg>
      <pc:sldChg chg="add">
        <pc:chgData name="KOLTA Joseph UCI IDF" userId="3621a843-63ae-447c-9266-fa0223354757" providerId="ADAL" clId="{7109AD43-A341-4C48-A460-DBF6EC341F67}" dt="2025-07-30T12:58:57.866" v="214"/>
        <pc:sldMkLst>
          <pc:docMk/>
          <pc:sldMk cId="2744593713" sldId="2237"/>
        </pc:sldMkLst>
      </pc:sldChg>
      <pc:sldChg chg="add">
        <pc:chgData name="KOLTA Joseph UCI IDF" userId="3621a843-63ae-447c-9266-fa0223354757" providerId="ADAL" clId="{7109AD43-A341-4C48-A460-DBF6EC341F67}" dt="2025-07-30T12:58:57.866" v="214"/>
        <pc:sldMkLst>
          <pc:docMk/>
          <pc:sldMk cId="2921677680" sldId="2238"/>
        </pc:sldMkLst>
      </pc:sldChg>
      <pc:sldChg chg="add">
        <pc:chgData name="KOLTA Joseph UCI IDF" userId="3621a843-63ae-447c-9266-fa0223354757" providerId="ADAL" clId="{7109AD43-A341-4C48-A460-DBF6EC341F67}" dt="2025-07-30T12:59:13.603" v="216"/>
        <pc:sldMkLst>
          <pc:docMk/>
          <pc:sldMk cId="337587268" sldId="2239"/>
        </pc:sldMkLst>
      </pc:sldChg>
      <pc:sldChg chg="add">
        <pc:chgData name="KOLTA Joseph UCI IDF" userId="3621a843-63ae-447c-9266-fa0223354757" providerId="ADAL" clId="{7109AD43-A341-4C48-A460-DBF6EC341F67}" dt="2025-07-30T12:59:13.603" v="216"/>
        <pc:sldMkLst>
          <pc:docMk/>
          <pc:sldMk cId="3914262760" sldId="2240"/>
        </pc:sldMkLst>
      </pc:sldChg>
      <pc:sldChg chg="add">
        <pc:chgData name="KOLTA Joseph UCI IDF" userId="3621a843-63ae-447c-9266-fa0223354757" providerId="ADAL" clId="{7109AD43-A341-4C48-A460-DBF6EC341F67}" dt="2025-07-30T12:59:13.603" v="216"/>
        <pc:sldMkLst>
          <pc:docMk/>
          <pc:sldMk cId="530280633" sldId="2241"/>
        </pc:sldMkLst>
      </pc:sldChg>
      <pc:sldChg chg="add">
        <pc:chgData name="KOLTA Joseph UCI IDF" userId="3621a843-63ae-447c-9266-fa0223354757" providerId="ADAL" clId="{7109AD43-A341-4C48-A460-DBF6EC341F67}" dt="2025-07-30T12:59:13.603" v="216"/>
        <pc:sldMkLst>
          <pc:docMk/>
          <pc:sldMk cId="2841664026" sldId="2242"/>
        </pc:sldMkLst>
      </pc:sldChg>
      <pc:sldChg chg="add">
        <pc:chgData name="KOLTA Joseph UCI IDF" userId="3621a843-63ae-447c-9266-fa0223354757" providerId="ADAL" clId="{7109AD43-A341-4C48-A460-DBF6EC341F67}" dt="2025-07-30T12:59:54.011" v="218"/>
        <pc:sldMkLst>
          <pc:docMk/>
          <pc:sldMk cId="3596781718" sldId="2243"/>
        </pc:sldMkLst>
      </pc:sldChg>
      <pc:sldChg chg="add">
        <pc:chgData name="KOLTA Joseph UCI IDF" userId="3621a843-63ae-447c-9266-fa0223354757" providerId="ADAL" clId="{7109AD43-A341-4C48-A460-DBF6EC341F67}" dt="2025-07-30T12:59:54.011" v="218"/>
        <pc:sldMkLst>
          <pc:docMk/>
          <pc:sldMk cId="4290850426" sldId="2244"/>
        </pc:sldMkLst>
      </pc:sldChg>
      <pc:sldChg chg="add">
        <pc:chgData name="KOLTA Joseph UCI IDF" userId="3621a843-63ae-447c-9266-fa0223354757" providerId="ADAL" clId="{7109AD43-A341-4C48-A460-DBF6EC341F67}" dt="2025-07-30T12:59:54.011" v="218"/>
        <pc:sldMkLst>
          <pc:docMk/>
          <pc:sldMk cId="130616155" sldId="2245"/>
        </pc:sldMkLst>
      </pc:sldChg>
      <pc:sldChg chg="add">
        <pc:chgData name="KOLTA Joseph UCI IDF" userId="3621a843-63ae-447c-9266-fa0223354757" providerId="ADAL" clId="{7109AD43-A341-4C48-A460-DBF6EC341F67}" dt="2025-07-30T12:59:54.011" v="218"/>
        <pc:sldMkLst>
          <pc:docMk/>
          <pc:sldMk cId="2888131898" sldId="2246"/>
        </pc:sldMkLst>
      </pc:sldChg>
      <pc:sldChg chg="add">
        <pc:chgData name="KOLTA Joseph UCI IDF" userId="3621a843-63ae-447c-9266-fa0223354757" providerId="ADAL" clId="{7109AD43-A341-4C48-A460-DBF6EC341F67}" dt="2025-07-30T13:00:49.044" v="220"/>
        <pc:sldMkLst>
          <pc:docMk/>
          <pc:sldMk cId="1466845594" sldId="2247"/>
        </pc:sldMkLst>
      </pc:sldChg>
      <pc:sldChg chg="add">
        <pc:chgData name="KOLTA Joseph UCI IDF" userId="3621a843-63ae-447c-9266-fa0223354757" providerId="ADAL" clId="{7109AD43-A341-4C48-A460-DBF6EC341F67}" dt="2025-07-30T13:00:49.044" v="220"/>
        <pc:sldMkLst>
          <pc:docMk/>
          <pc:sldMk cId="2989828846" sldId="2248"/>
        </pc:sldMkLst>
      </pc:sldChg>
      <pc:sldChg chg="add">
        <pc:chgData name="KOLTA Joseph UCI IDF" userId="3621a843-63ae-447c-9266-fa0223354757" providerId="ADAL" clId="{7109AD43-A341-4C48-A460-DBF6EC341F67}" dt="2025-07-30T13:00:49.044" v="220"/>
        <pc:sldMkLst>
          <pc:docMk/>
          <pc:sldMk cId="1102799379" sldId="2249"/>
        </pc:sldMkLst>
      </pc:sldChg>
      <pc:sldChg chg="add">
        <pc:chgData name="KOLTA Joseph UCI IDF" userId="3621a843-63ae-447c-9266-fa0223354757" providerId="ADAL" clId="{7109AD43-A341-4C48-A460-DBF6EC341F67}" dt="2025-07-30T13:00:49.044" v="220"/>
        <pc:sldMkLst>
          <pc:docMk/>
          <pc:sldMk cId="2419743255" sldId="2250"/>
        </pc:sldMkLst>
      </pc:sldChg>
      <pc:sldChg chg="add">
        <pc:chgData name="KOLTA Joseph UCI IDF" userId="3621a843-63ae-447c-9266-fa0223354757" providerId="ADAL" clId="{7109AD43-A341-4C48-A460-DBF6EC341F67}" dt="2025-07-30T13:01:01.301" v="222"/>
        <pc:sldMkLst>
          <pc:docMk/>
          <pc:sldMk cId="2991135611" sldId="2251"/>
        </pc:sldMkLst>
      </pc:sldChg>
      <pc:sldChg chg="add">
        <pc:chgData name="KOLTA Joseph UCI IDF" userId="3621a843-63ae-447c-9266-fa0223354757" providerId="ADAL" clId="{7109AD43-A341-4C48-A460-DBF6EC341F67}" dt="2025-07-30T13:01:01.301" v="222"/>
        <pc:sldMkLst>
          <pc:docMk/>
          <pc:sldMk cId="1213015937" sldId="2252"/>
        </pc:sldMkLst>
      </pc:sldChg>
      <pc:sldChg chg="add">
        <pc:chgData name="KOLTA Joseph UCI IDF" userId="3621a843-63ae-447c-9266-fa0223354757" providerId="ADAL" clId="{7109AD43-A341-4C48-A460-DBF6EC341F67}" dt="2025-07-30T13:01:01.301" v="222"/>
        <pc:sldMkLst>
          <pc:docMk/>
          <pc:sldMk cId="2565153477" sldId="2253"/>
        </pc:sldMkLst>
      </pc:sldChg>
      <pc:sldChg chg="add">
        <pc:chgData name="KOLTA Joseph UCI IDF" userId="3621a843-63ae-447c-9266-fa0223354757" providerId="ADAL" clId="{7109AD43-A341-4C48-A460-DBF6EC341F67}" dt="2025-07-30T13:01:01.301" v="222"/>
        <pc:sldMkLst>
          <pc:docMk/>
          <pc:sldMk cId="2614575655" sldId="22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03/11/2025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4.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55.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556.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557.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558.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559.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0.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561.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562.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563.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564.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565.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566.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567.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568.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569.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0.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571.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572.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573.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574.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575.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576.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577.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578.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579.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0.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581.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582.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583.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584.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585.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586.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587.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588.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589.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0.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591.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592.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593.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594.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595.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596.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597.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598.xml.rels><?xml version="1.0" encoding="UTF-8" standalone="yes"?>
<Relationships xmlns="http://schemas.openxmlformats.org/package/2006/relationships"><Relationship Id="rId2" Type="http://schemas.openxmlformats.org/officeDocument/2006/relationships/slide" Target="../slides/slide598.xml"/><Relationship Id="rId1" Type="http://schemas.openxmlformats.org/officeDocument/2006/relationships/notesMaster" Target="../notesMasters/notesMaster1.xml"/></Relationships>
</file>

<file path=ppt/notesSlides/_rels/notesSlide599.xml.rels><?xml version="1.0" encoding="UTF-8" standalone="yes"?>
<Relationships xmlns="http://schemas.openxmlformats.org/package/2006/relationships"><Relationship Id="rId2" Type="http://schemas.openxmlformats.org/officeDocument/2006/relationships/slide" Target="../slides/slide5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00.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601.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602.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603.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604.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605.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606.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607.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608.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609.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0.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611.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612.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613.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614.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615.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616.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617.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618.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619.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0.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621.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622.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623.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624.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625.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626.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627.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628.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629.xml.rels><?xml version="1.0" encoding="UTF-8" standalone="yes"?>
<Relationships xmlns="http://schemas.openxmlformats.org/package/2006/relationships"><Relationship Id="rId2" Type="http://schemas.openxmlformats.org/officeDocument/2006/relationships/slide" Target="../slides/slide62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0.xml.rels><?xml version="1.0" encoding="UTF-8" standalone="yes"?>
<Relationships xmlns="http://schemas.openxmlformats.org/package/2006/relationships"><Relationship Id="rId2" Type="http://schemas.openxmlformats.org/officeDocument/2006/relationships/slide" Target="../slides/slide630.xml"/><Relationship Id="rId1" Type="http://schemas.openxmlformats.org/officeDocument/2006/relationships/notesMaster" Target="../notesMasters/notesMaster1.xml"/></Relationships>
</file>

<file path=ppt/notesSlides/_rels/notesSlide631.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632.xml.rels><?xml version="1.0" encoding="UTF-8" standalone="yes"?>
<Relationships xmlns="http://schemas.openxmlformats.org/package/2006/relationships"><Relationship Id="rId2" Type="http://schemas.openxmlformats.org/officeDocument/2006/relationships/slide" Target="../slides/slide632.xml"/><Relationship Id="rId1" Type="http://schemas.openxmlformats.org/officeDocument/2006/relationships/notesMaster" Target="../notesMasters/notesMaster1.xml"/></Relationships>
</file>

<file path=ppt/notesSlides/_rels/notesSlide633.xml.rels><?xml version="1.0" encoding="UTF-8" standalone="yes"?>
<Relationships xmlns="http://schemas.openxmlformats.org/package/2006/relationships"><Relationship Id="rId2" Type="http://schemas.openxmlformats.org/officeDocument/2006/relationships/slide" Target="../slides/slide633.xml"/><Relationship Id="rId1" Type="http://schemas.openxmlformats.org/officeDocument/2006/relationships/notesMaster" Target="../notesMasters/notesMaster1.xml"/></Relationships>
</file>

<file path=ppt/notesSlides/_rels/notesSlide634.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635.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636.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637.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638.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639.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0.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641.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642.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643.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644.xml.rels><?xml version="1.0" encoding="UTF-8" standalone="yes"?>
<Relationships xmlns="http://schemas.openxmlformats.org/package/2006/relationships"><Relationship Id="rId2" Type="http://schemas.openxmlformats.org/officeDocument/2006/relationships/slide" Target="../slides/slide644.xml"/><Relationship Id="rId1" Type="http://schemas.openxmlformats.org/officeDocument/2006/relationships/notesMaster" Target="../notesMasters/notesMaster1.xml"/></Relationships>
</file>

<file path=ppt/notesSlides/_rels/notesSlide645.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646.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647.xml.rels><?xml version="1.0" encoding="UTF-8" standalone="yes"?>
<Relationships xmlns="http://schemas.openxmlformats.org/package/2006/relationships"><Relationship Id="rId2" Type="http://schemas.openxmlformats.org/officeDocument/2006/relationships/slide" Target="../slides/slide647.xml"/><Relationship Id="rId1" Type="http://schemas.openxmlformats.org/officeDocument/2006/relationships/notesMaster" Target="../notesMasters/notesMaster1.xml"/></Relationships>
</file>

<file path=ppt/notesSlides/_rels/notesSlide648.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649.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0.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651.xml.rels><?xml version="1.0" encoding="UTF-8" standalone="yes"?>
<Relationships xmlns="http://schemas.openxmlformats.org/package/2006/relationships"><Relationship Id="rId2" Type="http://schemas.openxmlformats.org/officeDocument/2006/relationships/slide" Target="../slides/slide651.xml"/><Relationship Id="rId1" Type="http://schemas.openxmlformats.org/officeDocument/2006/relationships/notesMaster" Target="../notesMasters/notesMaster1.xml"/></Relationships>
</file>

<file path=ppt/notesSlides/_rels/notesSlide652.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653.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654.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655.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656.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657.xml.rels><?xml version="1.0" encoding="UTF-8" standalone="yes"?>
<Relationships xmlns="http://schemas.openxmlformats.org/package/2006/relationships"><Relationship Id="rId2" Type="http://schemas.openxmlformats.org/officeDocument/2006/relationships/slide" Target="../slides/slide657.xml"/><Relationship Id="rId1" Type="http://schemas.openxmlformats.org/officeDocument/2006/relationships/notesMaster" Target="../notesMasters/notesMaster1.xml"/></Relationships>
</file>

<file path=ppt/notesSlides/_rels/notesSlide658.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659.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0.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661.xml.rels><?xml version="1.0" encoding="UTF-8" standalone="yes"?>
<Relationships xmlns="http://schemas.openxmlformats.org/package/2006/relationships"><Relationship Id="rId2" Type="http://schemas.openxmlformats.org/officeDocument/2006/relationships/slide" Target="../slides/slide661.xml"/><Relationship Id="rId1" Type="http://schemas.openxmlformats.org/officeDocument/2006/relationships/notesMaster" Target="../notesMasters/notesMaster1.xml"/></Relationships>
</file>

<file path=ppt/notesSlides/_rels/notesSlide662.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663.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664.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665.xml.rels><?xml version="1.0" encoding="UTF-8" standalone="yes"?>
<Relationships xmlns="http://schemas.openxmlformats.org/package/2006/relationships"><Relationship Id="rId2" Type="http://schemas.openxmlformats.org/officeDocument/2006/relationships/slide" Target="../slides/slide665.xml"/><Relationship Id="rId1" Type="http://schemas.openxmlformats.org/officeDocument/2006/relationships/notesMaster" Target="../notesMasters/notesMaster1.xml"/></Relationships>
</file>

<file path=ppt/notesSlides/_rels/notesSlide666.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667.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668.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669.xml.rels><?xml version="1.0" encoding="UTF-8" standalone="yes"?>
<Relationships xmlns="http://schemas.openxmlformats.org/package/2006/relationships"><Relationship Id="rId2" Type="http://schemas.openxmlformats.org/officeDocument/2006/relationships/slide" Target="../slides/slide6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0.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671.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672.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673.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674.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675.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676.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677.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678.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679.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0.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681.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682.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683.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684.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685.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686.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687.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688.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689.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0.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691.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692.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693.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694.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695.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696.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697.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698.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699.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00.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701.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702.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703.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704.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705.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706.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707.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708.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709.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0.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711.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712.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713.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714.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715.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716.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717.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718.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719.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0.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721.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722.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723.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724.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725.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726.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727.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728.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729.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0.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731.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732.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733.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734.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735.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736.xml.rels><?xml version="1.0" encoding="UTF-8" standalone="yes"?>
<Relationships xmlns="http://schemas.openxmlformats.org/package/2006/relationships"><Relationship Id="rId2" Type="http://schemas.openxmlformats.org/officeDocument/2006/relationships/slide" Target="../slides/slide736.xml"/><Relationship Id="rId1" Type="http://schemas.openxmlformats.org/officeDocument/2006/relationships/notesMaster" Target="../notesMasters/notesMaster1.xml"/></Relationships>
</file>

<file path=ppt/notesSlides/_rels/notesSlide737.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738.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739.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0.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741.xml.rels><?xml version="1.0" encoding="UTF-8" standalone="yes"?>
<Relationships xmlns="http://schemas.openxmlformats.org/package/2006/relationships"><Relationship Id="rId2" Type="http://schemas.openxmlformats.org/officeDocument/2006/relationships/slide" Target="../slides/slide741.xml"/><Relationship Id="rId1" Type="http://schemas.openxmlformats.org/officeDocument/2006/relationships/notesMaster" Target="../notesMasters/notesMaster1.xml"/></Relationships>
</file>

<file path=ppt/notesSlides/_rels/notesSlide742.xml.rels><?xml version="1.0" encoding="UTF-8" standalone="yes"?>
<Relationships xmlns="http://schemas.openxmlformats.org/package/2006/relationships"><Relationship Id="rId2" Type="http://schemas.openxmlformats.org/officeDocument/2006/relationships/slide" Target="../slides/slide742.xml"/><Relationship Id="rId1" Type="http://schemas.openxmlformats.org/officeDocument/2006/relationships/notesMaster" Target="../notesMasters/notesMaster1.xml"/></Relationships>
</file>

<file path=ppt/notesSlides/_rels/notesSlide743.xml.rels><?xml version="1.0" encoding="UTF-8" standalone="yes"?>
<Relationships xmlns="http://schemas.openxmlformats.org/package/2006/relationships"><Relationship Id="rId2" Type="http://schemas.openxmlformats.org/officeDocument/2006/relationships/slide" Target="../slides/slide743.xml"/><Relationship Id="rId1" Type="http://schemas.openxmlformats.org/officeDocument/2006/relationships/notesMaster" Target="../notesMasters/notesMaster1.xml"/></Relationships>
</file>

<file path=ppt/notesSlides/_rels/notesSlide744.xml.rels><?xml version="1.0" encoding="UTF-8" standalone="yes"?>
<Relationships xmlns="http://schemas.openxmlformats.org/package/2006/relationships"><Relationship Id="rId2" Type="http://schemas.openxmlformats.org/officeDocument/2006/relationships/slide" Target="../slides/slide744.xml"/><Relationship Id="rId1" Type="http://schemas.openxmlformats.org/officeDocument/2006/relationships/notesMaster" Target="../notesMasters/notesMaster1.xml"/></Relationships>
</file>

<file path=ppt/notesSlides/_rels/notesSlide745.xml.rels><?xml version="1.0" encoding="UTF-8" standalone="yes"?>
<Relationships xmlns="http://schemas.openxmlformats.org/package/2006/relationships"><Relationship Id="rId2" Type="http://schemas.openxmlformats.org/officeDocument/2006/relationships/slide" Target="../slides/slide745.xml"/><Relationship Id="rId1" Type="http://schemas.openxmlformats.org/officeDocument/2006/relationships/notesMaster" Target="../notesMasters/notesMaster1.xml"/></Relationships>
</file>

<file path=ppt/notesSlides/_rels/notesSlide746.xml.rels><?xml version="1.0" encoding="UTF-8" standalone="yes"?>
<Relationships xmlns="http://schemas.openxmlformats.org/package/2006/relationships"><Relationship Id="rId2" Type="http://schemas.openxmlformats.org/officeDocument/2006/relationships/slide" Target="../slides/slide746.xml"/><Relationship Id="rId1" Type="http://schemas.openxmlformats.org/officeDocument/2006/relationships/notesMaster" Target="../notesMasters/notesMaster1.xml"/></Relationships>
</file>

<file path=ppt/notesSlides/_rels/notesSlide747.xml.rels><?xml version="1.0" encoding="UTF-8" standalone="yes"?>
<Relationships xmlns="http://schemas.openxmlformats.org/package/2006/relationships"><Relationship Id="rId2" Type="http://schemas.openxmlformats.org/officeDocument/2006/relationships/slide" Target="../slides/slide747.xml"/><Relationship Id="rId1" Type="http://schemas.openxmlformats.org/officeDocument/2006/relationships/notesMaster" Target="../notesMasters/notesMaster1.xml"/></Relationships>
</file>

<file path=ppt/notesSlides/_rels/notesSlide748.xml.rels><?xml version="1.0" encoding="UTF-8" standalone="yes"?>
<Relationships xmlns="http://schemas.openxmlformats.org/package/2006/relationships"><Relationship Id="rId2" Type="http://schemas.openxmlformats.org/officeDocument/2006/relationships/slide" Target="../slides/slide748.xml"/><Relationship Id="rId1" Type="http://schemas.openxmlformats.org/officeDocument/2006/relationships/notesMaster" Target="../notesMasters/notesMaster1.xml"/></Relationships>
</file>

<file path=ppt/notesSlides/_rels/notesSlide749.xml.rels><?xml version="1.0" encoding="UTF-8" standalone="yes"?>
<Relationships xmlns="http://schemas.openxmlformats.org/package/2006/relationships"><Relationship Id="rId2" Type="http://schemas.openxmlformats.org/officeDocument/2006/relationships/slide" Target="../slides/slide74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0.xml.rels><?xml version="1.0" encoding="UTF-8" standalone="yes"?>
<Relationships xmlns="http://schemas.openxmlformats.org/package/2006/relationships"><Relationship Id="rId2" Type="http://schemas.openxmlformats.org/officeDocument/2006/relationships/slide" Target="../slides/slide750.xml"/><Relationship Id="rId1" Type="http://schemas.openxmlformats.org/officeDocument/2006/relationships/notesMaster" Target="../notesMasters/notesMaster1.xml"/></Relationships>
</file>

<file path=ppt/notesSlides/_rels/notesSlide751.xml.rels><?xml version="1.0" encoding="UTF-8" standalone="yes"?>
<Relationships xmlns="http://schemas.openxmlformats.org/package/2006/relationships"><Relationship Id="rId2" Type="http://schemas.openxmlformats.org/officeDocument/2006/relationships/slide" Target="../slides/slide751.xml"/><Relationship Id="rId1" Type="http://schemas.openxmlformats.org/officeDocument/2006/relationships/notesMaster" Target="../notesMasters/notesMaster1.xml"/></Relationships>
</file>

<file path=ppt/notesSlides/_rels/notesSlide752.xml.rels><?xml version="1.0" encoding="UTF-8" standalone="yes"?>
<Relationships xmlns="http://schemas.openxmlformats.org/package/2006/relationships"><Relationship Id="rId2" Type="http://schemas.openxmlformats.org/officeDocument/2006/relationships/slide" Target="../slides/slide752.xml"/><Relationship Id="rId1" Type="http://schemas.openxmlformats.org/officeDocument/2006/relationships/notesMaster" Target="../notesMasters/notesMaster1.xml"/></Relationships>
</file>

<file path=ppt/notesSlides/_rels/notesSlide753.xml.rels><?xml version="1.0" encoding="UTF-8" standalone="yes"?>
<Relationships xmlns="http://schemas.openxmlformats.org/package/2006/relationships"><Relationship Id="rId2" Type="http://schemas.openxmlformats.org/officeDocument/2006/relationships/slide" Target="../slides/slide753.xml"/><Relationship Id="rId1" Type="http://schemas.openxmlformats.org/officeDocument/2006/relationships/notesMaster" Target="../notesMasters/notesMaster1.xml"/></Relationships>
</file>

<file path=ppt/notesSlides/_rels/notesSlide754.xml.rels><?xml version="1.0" encoding="UTF-8" standalone="yes"?>
<Relationships xmlns="http://schemas.openxmlformats.org/package/2006/relationships"><Relationship Id="rId2" Type="http://schemas.openxmlformats.org/officeDocument/2006/relationships/slide" Target="../slides/slide754.xml"/><Relationship Id="rId1" Type="http://schemas.openxmlformats.org/officeDocument/2006/relationships/notesMaster" Target="../notesMasters/notesMaster1.xml"/></Relationships>
</file>

<file path=ppt/notesSlides/_rels/notesSlide755.xml.rels><?xml version="1.0" encoding="UTF-8" standalone="yes"?>
<Relationships xmlns="http://schemas.openxmlformats.org/package/2006/relationships"><Relationship Id="rId2" Type="http://schemas.openxmlformats.org/officeDocument/2006/relationships/slide" Target="../slides/slide755.xml"/><Relationship Id="rId1" Type="http://schemas.openxmlformats.org/officeDocument/2006/relationships/notesMaster" Target="../notesMasters/notesMaster1.xml"/></Relationships>
</file>

<file path=ppt/notesSlides/_rels/notesSlide756.xml.rels><?xml version="1.0" encoding="UTF-8" standalone="yes"?>
<Relationships xmlns="http://schemas.openxmlformats.org/package/2006/relationships"><Relationship Id="rId2" Type="http://schemas.openxmlformats.org/officeDocument/2006/relationships/slide" Target="../slides/slide756.xml"/><Relationship Id="rId1" Type="http://schemas.openxmlformats.org/officeDocument/2006/relationships/notesMaster" Target="../notesMasters/notesMaster1.xml"/></Relationships>
</file>

<file path=ppt/notesSlides/_rels/notesSlide757.xml.rels><?xml version="1.0" encoding="UTF-8" standalone="yes"?>
<Relationships xmlns="http://schemas.openxmlformats.org/package/2006/relationships"><Relationship Id="rId2" Type="http://schemas.openxmlformats.org/officeDocument/2006/relationships/slide" Target="../slides/slide757.xml"/><Relationship Id="rId1" Type="http://schemas.openxmlformats.org/officeDocument/2006/relationships/notesMaster" Target="../notesMasters/notesMaster1.xml"/></Relationships>
</file>

<file path=ppt/notesSlides/_rels/notesSlide758.xml.rels><?xml version="1.0" encoding="UTF-8" standalone="yes"?>
<Relationships xmlns="http://schemas.openxmlformats.org/package/2006/relationships"><Relationship Id="rId2" Type="http://schemas.openxmlformats.org/officeDocument/2006/relationships/slide" Target="../slides/slide758.xml"/><Relationship Id="rId1" Type="http://schemas.openxmlformats.org/officeDocument/2006/relationships/notesMaster" Target="../notesMasters/notesMaster1.xml"/></Relationships>
</file>

<file path=ppt/notesSlides/_rels/notesSlide759.xml.rels><?xml version="1.0" encoding="UTF-8" standalone="yes"?>
<Relationships xmlns="http://schemas.openxmlformats.org/package/2006/relationships"><Relationship Id="rId2" Type="http://schemas.openxmlformats.org/officeDocument/2006/relationships/slide" Target="../slides/slide7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0.xml.rels><?xml version="1.0" encoding="UTF-8" standalone="yes"?>
<Relationships xmlns="http://schemas.openxmlformats.org/package/2006/relationships"><Relationship Id="rId2" Type="http://schemas.openxmlformats.org/officeDocument/2006/relationships/slide" Target="../slides/slide760.xml"/><Relationship Id="rId1" Type="http://schemas.openxmlformats.org/officeDocument/2006/relationships/notesMaster" Target="../notesMasters/notesMaster1.xml"/></Relationships>
</file>

<file path=ppt/notesSlides/_rels/notesSlide761.xml.rels><?xml version="1.0" encoding="UTF-8" standalone="yes"?>
<Relationships xmlns="http://schemas.openxmlformats.org/package/2006/relationships"><Relationship Id="rId2" Type="http://schemas.openxmlformats.org/officeDocument/2006/relationships/slide" Target="../slides/slide761.xml"/><Relationship Id="rId1" Type="http://schemas.openxmlformats.org/officeDocument/2006/relationships/notesMaster" Target="../notesMasters/notesMaster1.xml"/></Relationships>
</file>

<file path=ppt/notesSlides/_rels/notesSlide762.xml.rels><?xml version="1.0" encoding="UTF-8" standalone="yes"?>
<Relationships xmlns="http://schemas.openxmlformats.org/package/2006/relationships"><Relationship Id="rId2" Type="http://schemas.openxmlformats.org/officeDocument/2006/relationships/slide" Target="../slides/slide762.xml"/><Relationship Id="rId1" Type="http://schemas.openxmlformats.org/officeDocument/2006/relationships/notesMaster" Target="../notesMasters/notesMaster1.xml"/></Relationships>
</file>

<file path=ppt/notesSlides/_rels/notesSlide763.xml.rels><?xml version="1.0" encoding="UTF-8" standalone="yes"?>
<Relationships xmlns="http://schemas.openxmlformats.org/package/2006/relationships"><Relationship Id="rId2" Type="http://schemas.openxmlformats.org/officeDocument/2006/relationships/slide" Target="../slides/slide763.xml"/><Relationship Id="rId1" Type="http://schemas.openxmlformats.org/officeDocument/2006/relationships/notesMaster" Target="../notesMasters/notesMaster1.xml"/></Relationships>
</file>

<file path=ppt/notesSlides/_rels/notesSlide764.xml.rels><?xml version="1.0" encoding="UTF-8" standalone="yes"?>
<Relationships xmlns="http://schemas.openxmlformats.org/package/2006/relationships"><Relationship Id="rId2" Type="http://schemas.openxmlformats.org/officeDocument/2006/relationships/slide" Target="../slides/slide764.xml"/><Relationship Id="rId1" Type="http://schemas.openxmlformats.org/officeDocument/2006/relationships/notesMaster" Target="../notesMasters/notesMaster1.xml"/></Relationships>
</file>

<file path=ppt/notesSlides/_rels/notesSlide765.xml.rels><?xml version="1.0" encoding="UTF-8" standalone="yes"?>
<Relationships xmlns="http://schemas.openxmlformats.org/package/2006/relationships"><Relationship Id="rId2" Type="http://schemas.openxmlformats.org/officeDocument/2006/relationships/slide" Target="../slides/slide765.xml"/><Relationship Id="rId1" Type="http://schemas.openxmlformats.org/officeDocument/2006/relationships/notesMaster" Target="../notesMasters/notesMaster1.xml"/></Relationships>
</file>

<file path=ppt/notesSlides/_rels/notesSlide766.xml.rels><?xml version="1.0" encoding="UTF-8" standalone="yes"?>
<Relationships xmlns="http://schemas.openxmlformats.org/package/2006/relationships"><Relationship Id="rId2" Type="http://schemas.openxmlformats.org/officeDocument/2006/relationships/slide" Target="../slides/slide766.xml"/><Relationship Id="rId1" Type="http://schemas.openxmlformats.org/officeDocument/2006/relationships/notesMaster" Target="../notesMasters/notesMaster1.xml"/></Relationships>
</file>

<file path=ppt/notesSlides/_rels/notesSlide767.xml.rels><?xml version="1.0" encoding="UTF-8" standalone="yes"?>
<Relationships xmlns="http://schemas.openxmlformats.org/package/2006/relationships"><Relationship Id="rId2" Type="http://schemas.openxmlformats.org/officeDocument/2006/relationships/slide" Target="../slides/slide767.xml"/><Relationship Id="rId1" Type="http://schemas.openxmlformats.org/officeDocument/2006/relationships/notesMaster" Target="../notesMasters/notesMaster1.xml"/></Relationships>
</file>

<file path=ppt/notesSlides/_rels/notesSlide768.xml.rels><?xml version="1.0" encoding="UTF-8" standalone="yes"?>
<Relationships xmlns="http://schemas.openxmlformats.org/package/2006/relationships"><Relationship Id="rId2" Type="http://schemas.openxmlformats.org/officeDocument/2006/relationships/slide" Target="../slides/slide768.xml"/><Relationship Id="rId1" Type="http://schemas.openxmlformats.org/officeDocument/2006/relationships/notesMaster" Target="../notesMasters/notesMaster1.xml"/></Relationships>
</file>

<file path=ppt/notesSlides/_rels/notesSlide769.xml.rels><?xml version="1.0" encoding="UTF-8" standalone="yes"?>
<Relationships xmlns="http://schemas.openxmlformats.org/package/2006/relationships"><Relationship Id="rId2" Type="http://schemas.openxmlformats.org/officeDocument/2006/relationships/slide" Target="../slides/slide76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0.xml.rels><?xml version="1.0" encoding="UTF-8" standalone="yes"?>
<Relationships xmlns="http://schemas.openxmlformats.org/package/2006/relationships"><Relationship Id="rId2" Type="http://schemas.openxmlformats.org/officeDocument/2006/relationships/slide" Target="../slides/slide770.xml"/><Relationship Id="rId1" Type="http://schemas.openxmlformats.org/officeDocument/2006/relationships/notesMaster" Target="../notesMasters/notesMaster1.xml"/></Relationships>
</file>

<file path=ppt/notesSlides/_rels/notesSlide771.xml.rels><?xml version="1.0" encoding="UTF-8" standalone="yes"?>
<Relationships xmlns="http://schemas.openxmlformats.org/package/2006/relationships"><Relationship Id="rId2" Type="http://schemas.openxmlformats.org/officeDocument/2006/relationships/slide" Target="../slides/slide771.xml"/><Relationship Id="rId1" Type="http://schemas.openxmlformats.org/officeDocument/2006/relationships/notesMaster" Target="../notesMasters/notesMaster1.xml"/></Relationships>
</file>

<file path=ppt/notesSlides/_rels/notesSlide772.xml.rels><?xml version="1.0" encoding="UTF-8" standalone="yes"?>
<Relationships xmlns="http://schemas.openxmlformats.org/package/2006/relationships"><Relationship Id="rId2" Type="http://schemas.openxmlformats.org/officeDocument/2006/relationships/slide" Target="../slides/slide77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8925390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1819356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a:t>
            </a:fld>
            <a:endParaRPr lang="fr-FR"/>
          </a:p>
        </p:txBody>
      </p:sp>
    </p:spTree>
    <p:extLst>
      <p:ext uri="{BB962C8B-B14F-4D97-AF65-F5344CB8AC3E}">
        <p14:creationId xmlns:p14="http://schemas.microsoft.com/office/powerpoint/2010/main" val="179625760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40919128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127</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129</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a:t>
            </a:fld>
            <a:endParaRPr lang="fr-FR"/>
          </a:p>
        </p:txBody>
      </p:sp>
    </p:spTree>
    <p:extLst>
      <p:ext uri="{BB962C8B-B14F-4D97-AF65-F5344CB8AC3E}">
        <p14:creationId xmlns:p14="http://schemas.microsoft.com/office/powerpoint/2010/main" val="5329705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131</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132</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133</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134</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137</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138</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139</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a:t>
            </a:fld>
            <a:endParaRPr lang="fr-FR"/>
          </a:p>
        </p:txBody>
      </p:sp>
    </p:spTree>
    <p:extLst>
      <p:ext uri="{BB962C8B-B14F-4D97-AF65-F5344CB8AC3E}">
        <p14:creationId xmlns:p14="http://schemas.microsoft.com/office/powerpoint/2010/main" val="421799507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3734700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153</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53433654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34170984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369016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222798153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35440519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310304748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169303877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50248095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419407011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91972918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224893667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135677194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309609166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403409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367101566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399315444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419700883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11303398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334749531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34420753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253557340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56467586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363161835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178798696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3563242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224864645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300673150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60837189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141792235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283216771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64961354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153271302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186962305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96533099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351663742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95869768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145348590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106273455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75689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a:t>
            </a:fld>
            <a:endParaRPr lang="fr-FR"/>
          </a:p>
        </p:txBody>
      </p:sp>
    </p:spTree>
    <p:extLst>
      <p:ext uri="{BB962C8B-B14F-4D97-AF65-F5344CB8AC3E}">
        <p14:creationId xmlns:p14="http://schemas.microsoft.com/office/powerpoint/2010/main" val="132378932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388070992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200812143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125416914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3605630259"/>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196440092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183999916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a:p>
        </p:txBody>
      </p:sp>
    </p:spTree>
    <p:extLst>
      <p:ext uri="{BB962C8B-B14F-4D97-AF65-F5344CB8AC3E}">
        <p14:creationId xmlns:p14="http://schemas.microsoft.com/office/powerpoint/2010/main" val="106914212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207</a:t>
            </a:fld>
            <a:endParaRPr lang="fr-FR"/>
          </a:p>
        </p:txBody>
      </p:sp>
    </p:spTree>
    <p:extLst>
      <p:ext uri="{BB962C8B-B14F-4D97-AF65-F5344CB8AC3E}">
        <p14:creationId xmlns:p14="http://schemas.microsoft.com/office/powerpoint/2010/main" val="330463689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208</a:t>
            </a:fld>
            <a:endParaRPr lang="fr-FR"/>
          </a:p>
        </p:txBody>
      </p:sp>
    </p:spTree>
    <p:extLst>
      <p:ext uri="{BB962C8B-B14F-4D97-AF65-F5344CB8AC3E}">
        <p14:creationId xmlns:p14="http://schemas.microsoft.com/office/powerpoint/2010/main" val="124631618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1859364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a:t>
            </a:fld>
            <a:endParaRPr lang="fr-FR"/>
          </a:p>
        </p:txBody>
      </p:sp>
    </p:spTree>
    <p:extLst>
      <p:ext uri="{BB962C8B-B14F-4D97-AF65-F5344CB8AC3E}">
        <p14:creationId xmlns:p14="http://schemas.microsoft.com/office/powerpoint/2010/main" val="139609294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210</a:t>
            </a:fld>
            <a:endParaRPr lang="fr-FR"/>
          </a:p>
        </p:txBody>
      </p:sp>
    </p:spTree>
    <p:extLst>
      <p:ext uri="{BB962C8B-B14F-4D97-AF65-F5344CB8AC3E}">
        <p14:creationId xmlns:p14="http://schemas.microsoft.com/office/powerpoint/2010/main" val="353939078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211</a:t>
            </a:fld>
            <a:endParaRPr lang="fr-FR"/>
          </a:p>
        </p:txBody>
      </p:sp>
    </p:spTree>
    <p:extLst>
      <p:ext uri="{BB962C8B-B14F-4D97-AF65-F5344CB8AC3E}">
        <p14:creationId xmlns:p14="http://schemas.microsoft.com/office/powerpoint/2010/main" val="195544964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212</a:t>
            </a:fld>
            <a:endParaRPr lang="fr-FR"/>
          </a:p>
        </p:txBody>
      </p:sp>
    </p:spTree>
    <p:extLst>
      <p:ext uri="{BB962C8B-B14F-4D97-AF65-F5344CB8AC3E}">
        <p14:creationId xmlns:p14="http://schemas.microsoft.com/office/powerpoint/2010/main" val="187871319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213</a:t>
            </a:fld>
            <a:endParaRPr lang="fr-FR"/>
          </a:p>
        </p:txBody>
      </p:sp>
    </p:spTree>
    <p:extLst>
      <p:ext uri="{BB962C8B-B14F-4D97-AF65-F5344CB8AC3E}">
        <p14:creationId xmlns:p14="http://schemas.microsoft.com/office/powerpoint/2010/main" val="161131111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214</a:t>
            </a:fld>
            <a:endParaRPr lang="fr-FR"/>
          </a:p>
        </p:txBody>
      </p:sp>
    </p:spTree>
    <p:extLst>
      <p:ext uri="{BB962C8B-B14F-4D97-AF65-F5344CB8AC3E}">
        <p14:creationId xmlns:p14="http://schemas.microsoft.com/office/powerpoint/2010/main" val="209594178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158589433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41678876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219</a:t>
            </a:fld>
            <a:endParaRPr lang="fr-FR"/>
          </a:p>
        </p:txBody>
      </p:sp>
    </p:spTree>
    <p:extLst>
      <p:ext uri="{BB962C8B-B14F-4D97-AF65-F5344CB8AC3E}">
        <p14:creationId xmlns:p14="http://schemas.microsoft.com/office/powerpoint/2010/main" val="193423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a:p>
        </p:txBody>
      </p:sp>
    </p:spTree>
    <p:extLst>
      <p:ext uri="{BB962C8B-B14F-4D97-AF65-F5344CB8AC3E}">
        <p14:creationId xmlns:p14="http://schemas.microsoft.com/office/powerpoint/2010/main" val="324601691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220</a:t>
            </a:fld>
            <a:endParaRPr lang="fr-FR"/>
          </a:p>
        </p:txBody>
      </p:sp>
    </p:spTree>
    <p:extLst>
      <p:ext uri="{BB962C8B-B14F-4D97-AF65-F5344CB8AC3E}">
        <p14:creationId xmlns:p14="http://schemas.microsoft.com/office/powerpoint/2010/main" val="43828268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307705999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316723696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35064529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1000944573"/>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182754175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a:t>
            </a:fld>
            <a:endParaRPr lang="fr-FR"/>
          </a:p>
        </p:txBody>
      </p:sp>
    </p:spTree>
    <p:extLst>
      <p:ext uri="{BB962C8B-B14F-4D97-AF65-F5344CB8AC3E}">
        <p14:creationId xmlns:p14="http://schemas.microsoft.com/office/powerpoint/2010/main" val="211129037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a:p>
        </p:txBody>
      </p:sp>
    </p:spTree>
    <p:extLst>
      <p:ext uri="{BB962C8B-B14F-4D97-AF65-F5344CB8AC3E}">
        <p14:creationId xmlns:p14="http://schemas.microsoft.com/office/powerpoint/2010/main" val="1918936945"/>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a:p>
        </p:txBody>
      </p:sp>
    </p:spTree>
    <p:extLst>
      <p:ext uri="{BB962C8B-B14F-4D97-AF65-F5344CB8AC3E}">
        <p14:creationId xmlns:p14="http://schemas.microsoft.com/office/powerpoint/2010/main" val="3455120575"/>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271</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272</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273</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274</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275</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276</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277</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278</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279</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2391031322"/>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280</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281</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282</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283</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284</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285</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286</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287</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288</a:t>
            </a:fld>
            <a:endParaRPr lang="fr-FR"/>
          </a:p>
        </p:txBody>
      </p:sp>
    </p:spTree>
    <p:extLst>
      <p:ext uri="{BB962C8B-B14F-4D97-AF65-F5344CB8AC3E}">
        <p14:creationId xmlns:p14="http://schemas.microsoft.com/office/powerpoint/2010/main" val="3896077972"/>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289</a:t>
            </a:fld>
            <a:endParaRPr lang="fr-FR"/>
          </a:p>
        </p:txBody>
      </p:sp>
    </p:spTree>
    <p:extLst>
      <p:ext uri="{BB962C8B-B14F-4D97-AF65-F5344CB8AC3E}">
        <p14:creationId xmlns:p14="http://schemas.microsoft.com/office/powerpoint/2010/main" val="1167705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114352881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290</a:t>
            </a:fld>
            <a:endParaRPr lang="fr-FR"/>
          </a:p>
        </p:txBody>
      </p:sp>
    </p:spTree>
    <p:extLst>
      <p:ext uri="{BB962C8B-B14F-4D97-AF65-F5344CB8AC3E}">
        <p14:creationId xmlns:p14="http://schemas.microsoft.com/office/powerpoint/2010/main" val="305460313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291</a:t>
            </a:fld>
            <a:endParaRPr lang="fr-FR"/>
          </a:p>
        </p:txBody>
      </p:sp>
    </p:spTree>
    <p:extLst>
      <p:ext uri="{BB962C8B-B14F-4D97-AF65-F5344CB8AC3E}">
        <p14:creationId xmlns:p14="http://schemas.microsoft.com/office/powerpoint/2010/main" val="291162072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292</a:t>
            </a:fld>
            <a:endParaRPr lang="fr-FR"/>
          </a:p>
        </p:txBody>
      </p:sp>
    </p:spTree>
    <p:extLst>
      <p:ext uri="{BB962C8B-B14F-4D97-AF65-F5344CB8AC3E}">
        <p14:creationId xmlns:p14="http://schemas.microsoft.com/office/powerpoint/2010/main" val="1930534825"/>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293</a:t>
            </a:fld>
            <a:endParaRPr lang="fr-FR"/>
          </a:p>
        </p:txBody>
      </p:sp>
    </p:spTree>
    <p:extLst>
      <p:ext uri="{BB962C8B-B14F-4D97-AF65-F5344CB8AC3E}">
        <p14:creationId xmlns:p14="http://schemas.microsoft.com/office/powerpoint/2010/main" val="3244830367"/>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294</a:t>
            </a:fld>
            <a:endParaRPr lang="fr-FR"/>
          </a:p>
        </p:txBody>
      </p:sp>
    </p:spTree>
    <p:extLst>
      <p:ext uri="{BB962C8B-B14F-4D97-AF65-F5344CB8AC3E}">
        <p14:creationId xmlns:p14="http://schemas.microsoft.com/office/powerpoint/2010/main" val="151884398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295</a:t>
            </a:fld>
            <a:endParaRPr lang="fr-FR"/>
          </a:p>
        </p:txBody>
      </p:sp>
    </p:spTree>
    <p:extLst>
      <p:ext uri="{BB962C8B-B14F-4D97-AF65-F5344CB8AC3E}">
        <p14:creationId xmlns:p14="http://schemas.microsoft.com/office/powerpoint/2010/main" val="284066028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296</a:t>
            </a:fld>
            <a:endParaRPr lang="fr-FR"/>
          </a:p>
        </p:txBody>
      </p:sp>
    </p:spTree>
    <p:extLst>
      <p:ext uri="{BB962C8B-B14F-4D97-AF65-F5344CB8AC3E}">
        <p14:creationId xmlns:p14="http://schemas.microsoft.com/office/powerpoint/2010/main" val="22026561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297</a:t>
            </a:fld>
            <a:endParaRPr lang="fr-FR"/>
          </a:p>
        </p:txBody>
      </p:sp>
    </p:spTree>
    <p:extLst>
      <p:ext uri="{BB962C8B-B14F-4D97-AF65-F5344CB8AC3E}">
        <p14:creationId xmlns:p14="http://schemas.microsoft.com/office/powerpoint/2010/main" val="3185938422"/>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298</a:t>
            </a:fld>
            <a:endParaRPr lang="fr-FR"/>
          </a:p>
        </p:txBody>
      </p:sp>
    </p:spTree>
    <p:extLst>
      <p:ext uri="{BB962C8B-B14F-4D97-AF65-F5344CB8AC3E}">
        <p14:creationId xmlns:p14="http://schemas.microsoft.com/office/powerpoint/2010/main" val="764639590"/>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299</a:t>
            </a:fld>
            <a:endParaRPr lang="fr-FR"/>
          </a:p>
        </p:txBody>
      </p:sp>
    </p:spTree>
    <p:extLst>
      <p:ext uri="{BB962C8B-B14F-4D97-AF65-F5344CB8AC3E}">
        <p14:creationId xmlns:p14="http://schemas.microsoft.com/office/powerpoint/2010/main" val="327621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2027771441"/>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300</a:t>
            </a:fld>
            <a:endParaRPr lang="fr-FR"/>
          </a:p>
        </p:txBody>
      </p:sp>
    </p:spTree>
    <p:extLst>
      <p:ext uri="{BB962C8B-B14F-4D97-AF65-F5344CB8AC3E}">
        <p14:creationId xmlns:p14="http://schemas.microsoft.com/office/powerpoint/2010/main" val="3637055552"/>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301</a:t>
            </a:fld>
            <a:endParaRPr lang="fr-FR"/>
          </a:p>
        </p:txBody>
      </p:sp>
    </p:spTree>
    <p:extLst>
      <p:ext uri="{BB962C8B-B14F-4D97-AF65-F5344CB8AC3E}">
        <p14:creationId xmlns:p14="http://schemas.microsoft.com/office/powerpoint/2010/main" val="287456610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302</a:t>
            </a:fld>
            <a:endParaRPr lang="fr-FR"/>
          </a:p>
        </p:txBody>
      </p:sp>
    </p:spTree>
    <p:extLst>
      <p:ext uri="{BB962C8B-B14F-4D97-AF65-F5344CB8AC3E}">
        <p14:creationId xmlns:p14="http://schemas.microsoft.com/office/powerpoint/2010/main" val="2373385983"/>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303</a:t>
            </a:fld>
            <a:endParaRPr lang="fr-FR"/>
          </a:p>
        </p:txBody>
      </p:sp>
    </p:spTree>
    <p:extLst>
      <p:ext uri="{BB962C8B-B14F-4D97-AF65-F5344CB8AC3E}">
        <p14:creationId xmlns:p14="http://schemas.microsoft.com/office/powerpoint/2010/main" val="145244416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304</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305</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306</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307</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308</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309</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93950161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064373"/>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812625"/>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5246298"/>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6810898"/>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314</a:t>
            </a:fld>
            <a:endParaRPr lang="fr-FR"/>
          </a:p>
        </p:txBody>
      </p:sp>
    </p:spTree>
    <p:extLst>
      <p:ext uri="{BB962C8B-B14F-4D97-AF65-F5344CB8AC3E}">
        <p14:creationId xmlns:p14="http://schemas.microsoft.com/office/powerpoint/2010/main" val="946422352"/>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315</a:t>
            </a:fld>
            <a:endParaRPr lang="fr-FR"/>
          </a:p>
        </p:txBody>
      </p:sp>
    </p:spTree>
    <p:extLst>
      <p:ext uri="{BB962C8B-B14F-4D97-AF65-F5344CB8AC3E}">
        <p14:creationId xmlns:p14="http://schemas.microsoft.com/office/powerpoint/2010/main" val="946422352"/>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316</a:t>
            </a:fld>
            <a:endParaRPr lang="fr-FR"/>
          </a:p>
        </p:txBody>
      </p:sp>
    </p:spTree>
    <p:extLst>
      <p:ext uri="{BB962C8B-B14F-4D97-AF65-F5344CB8AC3E}">
        <p14:creationId xmlns:p14="http://schemas.microsoft.com/office/powerpoint/2010/main" val="3178721547"/>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317</a:t>
            </a:fld>
            <a:endParaRPr lang="fr-FR"/>
          </a:p>
        </p:txBody>
      </p:sp>
    </p:spTree>
    <p:extLst>
      <p:ext uri="{BB962C8B-B14F-4D97-AF65-F5344CB8AC3E}">
        <p14:creationId xmlns:p14="http://schemas.microsoft.com/office/powerpoint/2010/main" val="1097522529"/>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318</a:t>
            </a:fld>
            <a:endParaRPr lang="fr-FR" dirty="0"/>
          </a:p>
        </p:txBody>
      </p:sp>
    </p:spTree>
    <p:extLst>
      <p:ext uri="{BB962C8B-B14F-4D97-AF65-F5344CB8AC3E}">
        <p14:creationId xmlns:p14="http://schemas.microsoft.com/office/powerpoint/2010/main" val="2778306857"/>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319</a:t>
            </a:fld>
            <a:endParaRPr lang="fr-FR"/>
          </a:p>
        </p:txBody>
      </p:sp>
    </p:spTree>
    <p:extLst>
      <p:ext uri="{BB962C8B-B14F-4D97-AF65-F5344CB8AC3E}">
        <p14:creationId xmlns:p14="http://schemas.microsoft.com/office/powerpoint/2010/main" val="211489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3231423790"/>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320</a:t>
            </a:fld>
            <a:endParaRPr lang="fr-FR"/>
          </a:p>
        </p:txBody>
      </p:sp>
    </p:spTree>
    <p:extLst>
      <p:ext uri="{BB962C8B-B14F-4D97-AF65-F5344CB8AC3E}">
        <p14:creationId xmlns:p14="http://schemas.microsoft.com/office/powerpoint/2010/main" val="1128199235"/>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321</a:t>
            </a:fld>
            <a:endParaRPr lang="fr-FR"/>
          </a:p>
        </p:txBody>
      </p:sp>
    </p:spTree>
    <p:extLst>
      <p:ext uri="{BB962C8B-B14F-4D97-AF65-F5344CB8AC3E}">
        <p14:creationId xmlns:p14="http://schemas.microsoft.com/office/powerpoint/2010/main" val="15646747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322</a:t>
            </a:fld>
            <a:endParaRPr lang="fr-FR"/>
          </a:p>
        </p:txBody>
      </p:sp>
    </p:spTree>
    <p:extLst>
      <p:ext uri="{BB962C8B-B14F-4D97-AF65-F5344CB8AC3E}">
        <p14:creationId xmlns:p14="http://schemas.microsoft.com/office/powerpoint/2010/main" val="574247552"/>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323</a:t>
            </a:fld>
            <a:endParaRPr lang="fr-FR"/>
          </a:p>
        </p:txBody>
      </p:sp>
    </p:spTree>
    <p:extLst>
      <p:ext uri="{BB962C8B-B14F-4D97-AF65-F5344CB8AC3E}">
        <p14:creationId xmlns:p14="http://schemas.microsoft.com/office/powerpoint/2010/main" val="3103336849"/>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324</a:t>
            </a:fld>
            <a:endParaRPr lang="fr-FR"/>
          </a:p>
        </p:txBody>
      </p:sp>
    </p:spTree>
    <p:extLst>
      <p:ext uri="{BB962C8B-B14F-4D97-AF65-F5344CB8AC3E}">
        <p14:creationId xmlns:p14="http://schemas.microsoft.com/office/powerpoint/2010/main" val="2288531328"/>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325</a:t>
            </a:fld>
            <a:endParaRPr lang="fr-FR"/>
          </a:p>
        </p:txBody>
      </p:sp>
    </p:spTree>
    <p:extLst>
      <p:ext uri="{BB962C8B-B14F-4D97-AF65-F5344CB8AC3E}">
        <p14:creationId xmlns:p14="http://schemas.microsoft.com/office/powerpoint/2010/main" val="2671354982"/>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326</a:t>
            </a:fld>
            <a:endParaRPr lang="fr-FR"/>
          </a:p>
        </p:txBody>
      </p:sp>
    </p:spTree>
    <p:extLst>
      <p:ext uri="{BB962C8B-B14F-4D97-AF65-F5344CB8AC3E}">
        <p14:creationId xmlns:p14="http://schemas.microsoft.com/office/powerpoint/2010/main" val="36676094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327</a:t>
            </a:fld>
            <a:endParaRPr lang="fr-FR"/>
          </a:p>
        </p:txBody>
      </p:sp>
    </p:spTree>
    <p:extLst>
      <p:ext uri="{BB962C8B-B14F-4D97-AF65-F5344CB8AC3E}">
        <p14:creationId xmlns:p14="http://schemas.microsoft.com/office/powerpoint/2010/main" val="2598337387"/>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328</a:t>
            </a:fld>
            <a:endParaRPr lang="fr-FR"/>
          </a:p>
        </p:txBody>
      </p:sp>
    </p:spTree>
    <p:extLst>
      <p:ext uri="{BB962C8B-B14F-4D97-AF65-F5344CB8AC3E}">
        <p14:creationId xmlns:p14="http://schemas.microsoft.com/office/powerpoint/2010/main" val="876050079"/>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329</a:t>
            </a:fld>
            <a:endParaRPr lang="fr-FR"/>
          </a:p>
        </p:txBody>
      </p:sp>
    </p:spTree>
    <p:extLst>
      <p:ext uri="{BB962C8B-B14F-4D97-AF65-F5344CB8AC3E}">
        <p14:creationId xmlns:p14="http://schemas.microsoft.com/office/powerpoint/2010/main" val="27480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485105983"/>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330</a:t>
            </a:fld>
            <a:endParaRPr lang="fr-FR"/>
          </a:p>
        </p:txBody>
      </p:sp>
    </p:spTree>
    <p:extLst>
      <p:ext uri="{BB962C8B-B14F-4D97-AF65-F5344CB8AC3E}">
        <p14:creationId xmlns:p14="http://schemas.microsoft.com/office/powerpoint/2010/main" val="3620748145"/>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331</a:t>
            </a:fld>
            <a:endParaRPr lang="fr-FR" dirty="0"/>
          </a:p>
        </p:txBody>
      </p:sp>
    </p:spTree>
    <p:extLst>
      <p:ext uri="{BB962C8B-B14F-4D97-AF65-F5344CB8AC3E}">
        <p14:creationId xmlns:p14="http://schemas.microsoft.com/office/powerpoint/2010/main" val="2417563172"/>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332</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333</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334</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335</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336</a:t>
            </a:fld>
            <a:endParaRPr lang="fr-FR" dirty="0"/>
          </a:p>
        </p:txBody>
      </p:sp>
    </p:spTree>
    <p:extLst>
      <p:ext uri="{BB962C8B-B14F-4D97-AF65-F5344CB8AC3E}">
        <p14:creationId xmlns:p14="http://schemas.microsoft.com/office/powerpoint/2010/main" val="689913910"/>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048003"/>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338</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339</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3902063537"/>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340</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341</a:t>
            </a:fld>
            <a:endParaRPr lang="fr-FR"/>
          </a:p>
        </p:txBody>
      </p:sp>
    </p:spTree>
    <p:extLst>
      <p:ext uri="{BB962C8B-B14F-4D97-AF65-F5344CB8AC3E}">
        <p14:creationId xmlns:p14="http://schemas.microsoft.com/office/powerpoint/2010/main" val="3197756520"/>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342</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343</a:t>
            </a:fld>
            <a:endParaRPr lang="fr-FR"/>
          </a:p>
        </p:txBody>
      </p:sp>
    </p:spTree>
    <p:extLst>
      <p:ext uri="{BB962C8B-B14F-4D97-AF65-F5344CB8AC3E}">
        <p14:creationId xmlns:p14="http://schemas.microsoft.com/office/powerpoint/2010/main" val="3413218252"/>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344</a:t>
            </a:fld>
            <a:endParaRPr lang="fr-FR"/>
          </a:p>
        </p:txBody>
      </p:sp>
    </p:spTree>
    <p:extLst>
      <p:ext uri="{BB962C8B-B14F-4D97-AF65-F5344CB8AC3E}">
        <p14:creationId xmlns:p14="http://schemas.microsoft.com/office/powerpoint/2010/main" val="1079481618"/>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345</a:t>
            </a:fld>
            <a:endParaRPr lang="fr-FR"/>
          </a:p>
        </p:txBody>
      </p:sp>
    </p:spTree>
    <p:extLst>
      <p:ext uri="{BB962C8B-B14F-4D97-AF65-F5344CB8AC3E}">
        <p14:creationId xmlns:p14="http://schemas.microsoft.com/office/powerpoint/2010/main" val="1618827364"/>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346</a:t>
            </a:fld>
            <a:endParaRPr lang="fr-FR"/>
          </a:p>
        </p:txBody>
      </p:sp>
    </p:spTree>
    <p:extLst>
      <p:ext uri="{BB962C8B-B14F-4D97-AF65-F5344CB8AC3E}">
        <p14:creationId xmlns:p14="http://schemas.microsoft.com/office/powerpoint/2010/main" val="705882303"/>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347</a:t>
            </a:fld>
            <a:endParaRPr lang="fr-FR"/>
          </a:p>
        </p:txBody>
      </p:sp>
    </p:spTree>
    <p:extLst>
      <p:ext uri="{BB962C8B-B14F-4D97-AF65-F5344CB8AC3E}">
        <p14:creationId xmlns:p14="http://schemas.microsoft.com/office/powerpoint/2010/main" val="794311105"/>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348</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349</a:t>
            </a:fld>
            <a:endParaRPr lang="fr-FR"/>
          </a:p>
        </p:txBody>
      </p:sp>
    </p:spTree>
    <p:extLst>
      <p:ext uri="{BB962C8B-B14F-4D97-AF65-F5344CB8AC3E}">
        <p14:creationId xmlns:p14="http://schemas.microsoft.com/office/powerpoint/2010/main" val="887771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986580030"/>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350</a:t>
            </a:fld>
            <a:endParaRPr lang="fr-FR"/>
          </a:p>
        </p:txBody>
      </p:sp>
    </p:spTree>
    <p:extLst>
      <p:ext uri="{BB962C8B-B14F-4D97-AF65-F5344CB8AC3E}">
        <p14:creationId xmlns:p14="http://schemas.microsoft.com/office/powerpoint/2010/main" val="802988178"/>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351</a:t>
            </a:fld>
            <a:endParaRPr lang="fr-FR"/>
          </a:p>
        </p:txBody>
      </p:sp>
    </p:spTree>
    <p:extLst>
      <p:ext uri="{BB962C8B-B14F-4D97-AF65-F5344CB8AC3E}">
        <p14:creationId xmlns:p14="http://schemas.microsoft.com/office/powerpoint/2010/main" val="3520438188"/>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352</a:t>
            </a:fld>
            <a:endParaRPr lang="fr-FR"/>
          </a:p>
        </p:txBody>
      </p:sp>
    </p:spTree>
    <p:extLst>
      <p:ext uri="{BB962C8B-B14F-4D97-AF65-F5344CB8AC3E}">
        <p14:creationId xmlns:p14="http://schemas.microsoft.com/office/powerpoint/2010/main" val="503595450"/>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353</a:t>
            </a:fld>
            <a:endParaRPr lang="fr-FR"/>
          </a:p>
        </p:txBody>
      </p:sp>
    </p:spTree>
    <p:extLst>
      <p:ext uri="{BB962C8B-B14F-4D97-AF65-F5344CB8AC3E}">
        <p14:creationId xmlns:p14="http://schemas.microsoft.com/office/powerpoint/2010/main" val="1516866666"/>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354</a:t>
            </a:fld>
            <a:endParaRPr lang="fr-FR"/>
          </a:p>
        </p:txBody>
      </p:sp>
    </p:spTree>
    <p:extLst>
      <p:ext uri="{BB962C8B-B14F-4D97-AF65-F5344CB8AC3E}">
        <p14:creationId xmlns:p14="http://schemas.microsoft.com/office/powerpoint/2010/main" val="1839780028"/>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355</a:t>
            </a:fld>
            <a:endParaRPr lang="fr-FR"/>
          </a:p>
        </p:txBody>
      </p:sp>
    </p:spTree>
    <p:extLst>
      <p:ext uri="{BB962C8B-B14F-4D97-AF65-F5344CB8AC3E}">
        <p14:creationId xmlns:p14="http://schemas.microsoft.com/office/powerpoint/2010/main" val="318827701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356</a:t>
            </a:fld>
            <a:endParaRPr lang="fr-FR"/>
          </a:p>
        </p:txBody>
      </p:sp>
    </p:spTree>
    <p:extLst>
      <p:ext uri="{BB962C8B-B14F-4D97-AF65-F5344CB8AC3E}">
        <p14:creationId xmlns:p14="http://schemas.microsoft.com/office/powerpoint/2010/main" val="1382550390"/>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357</a:t>
            </a:fld>
            <a:endParaRPr lang="fr-FR"/>
          </a:p>
        </p:txBody>
      </p:sp>
    </p:spTree>
    <p:extLst>
      <p:ext uri="{BB962C8B-B14F-4D97-AF65-F5344CB8AC3E}">
        <p14:creationId xmlns:p14="http://schemas.microsoft.com/office/powerpoint/2010/main" val="809785969"/>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358</a:t>
            </a:fld>
            <a:endParaRPr lang="fr-FR"/>
          </a:p>
        </p:txBody>
      </p:sp>
    </p:spTree>
    <p:extLst>
      <p:ext uri="{BB962C8B-B14F-4D97-AF65-F5344CB8AC3E}">
        <p14:creationId xmlns:p14="http://schemas.microsoft.com/office/powerpoint/2010/main" val="256351933"/>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359</a:t>
            </a:fld>
            <a:endParaRPr lang="fr-FR"/>
          </a:p>
        </p:txBody>
      </p:sp>
    </p:spTree>
    <p:extLst>
      <p:ext uri="{BB962C8B-B14F-4D97-AF65-F5344CB8AC3E}">
        <p14:creationId xmlns:p14="http://schemas.microsoft.com/office/powerpoint/2010/main" val="1486071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92145193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360</a:t>
            </a:fld>
            <a:endParaRPr lang="fr-FR"/>
          </a:p>
        </p:txBody>
      </p:sp>
    </p:spTree>
    <p:extLst>
      <p:ext uri="{BB962C8B-B14F-4D97-AF65-F5344CB8AC3E}">
        <p14:creationId xmlns:p14="http://schemas.microsoft.com/office/powerpoint/2010/main" val="291428579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361</a:t>
            </a:fld>
            <a:endParaRPr lang="fr-FR"/>
          </a:p>
        </p:txBody>
      </p:sp>
    </p:spTree>
    <p:extLst>
      <p:ext uri="{BB962C8B-B14F-4D97-AF65-F5344CB8AC3E}">
        <p14:creationId xmlns:p14="http://schemas.microsoft.com/office/powerpoint/2010/main" val="856914213"/>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362</a:t>
            </a:fld>
            <a:endParaRPr lang="fr-FR"/>
          </a:p>
        </p:txBody>
      </p:sp>
    </p:spTree>
    <p:extLst>
      <p:ext uri="{BB962C8B-B14F-4D97-AF65-F5344CB8AC3E}">
        <p14:creationId xmlns:p14="http://schemas.microsoft.com/office/powerpoint/2010/main" val="811076307"/>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363</a:t>
            </a:fld>
            <a:endParaRPr lang="fr-FR"/>
          </a:p>
        </p:txBody>
      </p:sp>
    </p:spTree>
    <p:extLst>
      <p:ext uri="{BB962C8B-B14F-4D97-AF65-F5344CB8AC3E}">
        <p14:creationId xmlns:p14="http://schemas.microsoft.com/office/powerpoint/2010/main" val="1661454660"/>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364</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365</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366</a:t>
            </a:fld>
            <a:endParaRPr lang="fr-FR"/>
          </a:p>
        </p:txBody>
      </p:sp>
    </p:spTree>
    <p:extLst>
      <p:ext uri="{BB962C8B-B14F-4D97-AF65-F5344CB8AC3E}">
        <p14:creationId xmlns:p14="http://schemas.microsoft.com/office/powerpoint/2010/main" val="3794230527"/>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367</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368</a:t>
            </a:fld>
            <a:endParaRPr lang="fr-FR"/>
          </a:p>
        </p:txBody>
      </p:sp>
    </p:spTree>
    <p:extLst>
      <p:ext uri="{BB962C8B-B14F-4D97-AF65-F5344CB8AC3E}">
        <p14:creationId xmlns:p14="http://schemas.microsoft.com/office/powerpoint/2010/main" val="192115900"/>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369</a:t>
            </a:fld>
            <a:endParaRPr lang="fr-FR"/>
          </a:p>
        </p:txBody>
      </p:sp>
    </p:spTree>
    <p:extLst>
      <p:ext uri="{BB962C8B-B14F-4D97-AF65-F5344CB8AC3E}">
        <p14:creationId xmlns:p14="http://schemas.microsoft.com/office/powerpoint/2010/main" val="3250025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4210608672"/>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370</a:t>
            </a:fld>
            <a:endParaRPr lang="fr-FR"/>
          </a:p>
        </p:txBody>
      </p:sp>
    </p:spTree>
    <p:extLst>
      <p:ext uri="{BB962C8B-B14F-4D97-AF65-F5344CB8AC3E}">
        <p14:creationId xmlns:p14="http://schemas.microsoft.com/office/powerpoint/2010/main" val="3483731073"/>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371</a:t>
            </a:fld>
            <a:endParaRPr lang="fr-FR"/>
          </a:p>
        </p:txBody>
      </p:sp>
    </p:spTree>
    <p:extLst>
      <p:ext uri="{BB962C8B-B14F-4D97-AF65-F5344CB8AC3E}">
        <p14:creationId xmlns:p14="http://schemas.microsoft.com/office/powerpoint/2010/main" val="2807608717"/>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372</a:t>
            </a:fld>
            <a:endParaRPr lang="fr-FR"/>
          </a:p>
        </p:txBody>
      </p:sp>
    </p:spTree>
    <p:extLst>
      <p:ext uri="{BB962C8B-B14F-4D97-AF65-F5344CB8AC3E}">
        <p14:creationId xmlns:p14="http://schemas.microsoft.com/office/powerpoint/2010/main" val="113109975"/>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373</a:t>
            </a:fld>
            <a:endParaRPr lang="fr-FR"/>
          </a:p>
        </p:txBody>
      </p:sp>
    </p:spTree>
    <p:extLst>
      <p:ext uri="{BB962C8B-B14F-4D97-AF65-F5344CB8AC3E}">
        <p14:creationId xmlns:p14="http://schemas.microsoft.com/office/powerpoint/2010/main" val="3509914748"/>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374</a:t>
            </a:fld>
            <a:endParaRPr lang="fr-FR"/>
          </a:p>
        </p:txBody>
      </p:sp>
    </p:spTree>
    <p:extLst>
      <p:ext uri="{BB962C8B-B14F-4D97-AF65-F5344CB8AC3E}">
        <p14:creationId xmlns:p14="http://schemas.microsoft.com/office/powerpoint/2010/main" val="4160768621"/>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375</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376</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377</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378</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379</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1481399688"/>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380</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381</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382</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383</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384</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385</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386</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387</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388</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389</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1545926798"/>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390</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391</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392</a:t>
            </a:fld>
            <a:endParaRPr lang="fr-FR"/>
          </a:p>
        </p:txBody>
      </p:sp>
    </p:spTree>
    <p:extLst>
      <p:ext uri="{BB962C8B-B14F-4D97-AF65-F5344CB8AC3E}">
        <p14:creationId xmlns:p14="http://schemas.microsoft.com/office/powerpoint/2010/main" val="3650944679"/>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393</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394</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395</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396</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397</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398</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399</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a:t>
            </a:fld>
            <a:endParaRPr lang="fr-FR"/>
          </a:p>
        </p:txBody>
      </p:sp>
    </p:spTree>
    <p:extLst>
      <p:ext uri="{BB962C8B-B14F-4D97-AF65-F5344CB8AC3E}">
        <p14:creationId xmlns:p14="http://schemas.microsoft.com/office/powerpoint/2010/main" val="2169183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2654995170"/>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400</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401</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402</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403</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404</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405</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406</a:t>
            </a:fld>
            <a:endParaRPr lang="fr-FR"/>
          </a:p>
        </p:txBody>
      </p:sp>
    </p:spTree>
    <p:extLst>
      <p:ext uri="{BB962C8B-B14F-4D97-AF65-F5344CB8AC3E}">
        <p14:creationId xmlns:p14="http://schemas.microsoft.com/office/powerpoint/2010/main" val="2051030896"/>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407</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408</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409</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3916563370"/>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410</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411</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412</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413</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414</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415</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416</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417</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418</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419</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77349655"/>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420</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421</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422</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423</a:t>
            </a:fld>
            <a:endParaRPr lang="fr-FR" dirty="0"/>
          </a:p>
        </p:txBody>
      </p:sp>
    </p:spTree>
    <p:extLst>
      <p:ext uri="{BB962C8B-B14F-4D97-AF65-F5344CB8AC3E}">
        <p14:creationId xmlns:p14="http://schemas.microsoft.com/office/powerpoint/2010/main" val="1336377868"/>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591128"/>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532822"/>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0843359"/>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452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617612828"/>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167580"/>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8685711"/>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3691930"/>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1404618"/>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332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750326106"/>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3565978"/>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451539"/>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9965231"/>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150170"/>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7877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2988215984"/>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3508169"/>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790404"/>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9418139"/>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113955"/>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454</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455</a:t>
            </a:fld>
            <a:endParaRPr lang="fr-FR"/>
          </a:p>
        </p:txBody>
      </p:sp>
    </p:spTree>
    <p:extLst>
      <p:ext uri="{BB962C8B-B14F-4D97-AF65-F5344CB8AC3E}">
        <p14:creationId xmlns:p14="http://schemas.microsoft.com/office/powerpoint/2010/main" val="3697724605"/>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456</a:t>
            </a:fld>
            <a:endParaRPr lang="fr-FR"/>
          </a:p>
        </p:txBody>
      </p:sp>
    </p:spTree>
    <p:extLst>
      <p:ext uri="{BB962C8B-B14F-4D97-AF65-F5344CB8AC3E}">
        <p14:creationId xmlns:p14="http://schemas.microsoft.com/office/powerpoint/2010/main" val="2397727219"/>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457</a:t>
            </a:fld>
            <a:endParaRPr lang="fr-FR"/>
          </a:p>
        </p:txBody>
      </p:sp>
    </p:spTree>
    <p:extLst>
      <p:ext uri="{BB962C8B-B14F-4D97-AF65-F5344CB8AC3E}">
        <p14:creationId xmlns:p14="http://schemas.microsoft.com/office/powerpoint/2010/main" val="1600391794"/>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458</a:t>
            </a:fld>
            <a:endParaRPr lang="fr-FR"/>
          </a:p>
        </p:txBody>
      </p:sp>
    </p:spTree>
    <p:extLst>
      <p:ext uri="{BB962C8B-B14F-4D97-AF65-F5344CB8AC3E}">
        <p14:creationId xmlns:p14="http://schemas.microsoft.com/office/powerpoint/2010/main" val="1528961391"/>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459</a:t>
            </a:fld>
            <a:endParaRPr lang="fr-FR"/>
          </a:p>
        </p:txBody>
      </p:sp>
    </p:spTree>
    <p:extLst>
      <p:ext uri="{BB962C8B-B14F-4D97-AF65-F5344CB8AC3E}">
        <p14:creationId xmlns:p14="http://schemas.microsoft.com/office/powerpoint/2010/main" val="4164728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593017520"/>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460</a:t>
            </a:fld>
            <a:endParaRPr lang="fr-FR"/>
          </a:p>
        </p:txBody>
      </p:sp>
    </p:spTree>
    <p:extLst>
      <p:ext uri="{BB962C8B-B14F-4D97-AF65-F5344CB8AC3E}">
        <p14:creationId xmlns:p14="http://schemas.microsoft.com/office/powerpoint/2010/main" val="1718181924"/>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461</a:t>
            </a:fld>
            <a:endParaRPr lang="fr-FR"/>
          </a:p>
        </p:txBody>
      </p:sp>
    </p:spTree>
    <p:extLst>
      <p:ext uri="{BB962C8B-B14F-4D97-AF65-F5344CB8AC3E}">
        <p14:creationId xmlns:p14="http://schemas.microsoft.com/office/powerpoint/2010/main" val="2186686550"/>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462</a:t>
            </a:fld>
            <a:endParaRPr lang="fr-FR"/>
          </a:p>
        </p:txBody>
      </p:sp>
    </p:spTree>
    <p:extLst>
      <p:ext uri="{BB962C8B-B14F-4D97-AF65-F5344CB8AC3E}">
        <p14:creationId xmlns:p14="http://schemas.microsoft.com/office/powerpoint/2010/main" val="1282939561"/>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463</a:t>
            </a:fld>
            <a:endParaRPr lang="fr-FR"/>
          </a:p>
        </p:txBody>
      </p:sp>
    </p:spTree>
    <p:extLst>
      <p:ext uri="{BB962C8B-B14F-4D97-AF65-F5344CB8AC3E}">
        <p14:creationId xmlns:p14="http://schemas.microsoft.com/office/powerpoint/2010/main" val="1241990112"/>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464</a:t>
            </a:fld>
            <a:endParaRPr lang="fr-FR"/>
          </a:p>
        </p:txBody>
      </p:sp>
    </p:spTree>
    <p:extLst>
      <p:ext uri="{BB962C8B-B14F-4D97-AF65-F5344CB8AC3E}">
        <p14:creationId xmlns:p14="http://schemas.microsoft.com/office/powerpoint/2010/main" val="2904626204"/>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465</a:t>
            </a:fld>
            <a:endParaRPr lang="fr-FR"/>
          </a:p>
        </p:txBody>
      </p:sp>
    </p:spTree>
    <p:extLst>
      <p:ext uri="{BB962C8B-B14F-4D97-AF65-F5344CB8AC3E}">
        <p14:creationId xmlns:p14="http://schemas.microsoft.com/office/powerpoint/2010/main" val="2634905357"/>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466</a:t>
            </a:fld>
            <a:endParaRPr lang="fr-FR"/>
          </a:p>
        </p:txBody>
      </p:sp>
    </p:spTree>
    <p:extLst>
      <p:ext uri="{BB962C8B-B14F-4D97-AF65-F5344CB8AC3E}">
        <p14:creationId xmlns:p14="http://schemas.microsoft.com/office/powerpoint/2010/main" val="1141997376"/>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467</a:t>
            </a:fld>
            <a:endParaRPr lang="fr-FR"/>
          </a:p>
        </p:txBody>
      </p:sp>
    </p:spTree>
    <p:extLst>
      <p:ext uri="{BB962C8B-B14F-4D97-AF65-F5344CB8AC3E}">
        <p14:creationId xmlns:p14="http://schemas.microsoft.com/office/powerpoint/2010/main" val="2299641478"/>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468</a:t>
            </a:fld>
            <a:endParaRPr lang="fr-FR"/>
          </a:p>
        </p:txBody>
      </p:sp>
    </p:spTree>
    <p:extLst>
      <p:ext uri="{BB962C8B-B14F-4D97-AF65-F5344CB8AC3E}">
        <p14:creationId xmlns:p14="http://schemas.microsoft.com/office/powerpoint/2010/main" val="1244495147"/>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469</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1752114330"/>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470</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471</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472</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473</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474</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646567"/>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1947385"/>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3473676"/>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872948"/>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479</a:t>
            </a:fld>
            <a:endParaRPr lang="fr-FR"/>
          </a:p>
        </p:txBody>
      </p:sp>
    </p:spTree>
    <p:extLst>
      <p:ext uri="{BB962C8B-B14F-4D97-AF65-F5344CB8AC3E}">
        <p14:creationId xmlns:p14="http://schemas.microsoft.com/office/powerpoint/2010/main" val="3461859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4007300648"/>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480</a:t>
            </a:fld>
            <a:endParaRPr lang="fr-FR"/>
          </a:p>
        </p:txBody>
      </p:sp>
    </p:spTree>
    <p:extLst>
      <p:ext uri="{BB962C8B-B14F-4D97-AF65-F5344CB8AC3E}">
        <p14:creationId xmlns:p14="http://schemas.microsoft.com/office/powerpoint/2010/main" val="946422352"/>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481</a:t>
            </a:fld>
            <a:endParaRPr lang="fr-FR"/>
          </a:p>
        </p:txBody>
      </p:sp>
    </p:spTree>
    <p:extLst>
      <p:ext uri="{BB962C8B-B14F-4D97-AF65-F5344CB8AC3E}">
        <p14:creationId xmlns:p14="http://schemas.microsoft.com/office/powerpoint/2010/main" val="1399912339"/>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482</a:t>
            </a:fld>
            <a:endParaRPr lang="fr-FR"/>
          </a:p>
        </p:txBody>
      </p:sp>
    </p:spTree>
    <p:extLst>
      <p:ext uri="{BB962C8B-B14F-4D97-AF65-F5344CB8AC3E}">
        <p14:creationId xmlns:p14="http://schemas.microsoft.com/office/powerpoint/2010/main" val="3756184697"/>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483</a:t>
            </a:fld>
            <a:endParaRPr lang="fr-FR" dirty="0"/>
          </a:p>
        </p:txBody>
      </p:sp>
    </p:spTree>
    <p:extLst>
      <p:ext uri="{BB962C8B-B14F-4D97-AF65-F5344CB8AC3E}">
        <p14:creationId xmlns:p14="http://schemas.microsoft.com/office/powerpoint/2010/main" val="2253371471"/>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484</a:t>
            </a:fld>
            <a:endParaRPr lang="fr-FR"/>
          </a:p>
        </p:txBody>
      </p:sp>
    </p:spTree>
    <p:extLst>
      <p:ext uri="{BB962C8B-B14F-4D97-AF65-F5344CB8AC3E}">
        <p14:creationId xmlns:p14="http://schemas.microsoft.com/office/powerpoint/2010/main" val="1295657556"/>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485</a:t>
            </a:fld>
            <a:endParaRPr lang="fr-FR"/>
          </a:p>
        </p:txBody>
      </p:sp>
    </p:spTree>
    <p:extLst>
      <p:ext uri="{BB962C8B-B14F-4D97-AF65-F5344CB8AC3E}">
        <p14:creationId xmlns:p14="http://schemas.microsoft.com/office/powerpoint/2010/main" val="997367357"/>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486</a:t>
            </a:fld>
            <a:endParaRPr lang="fr-FR"/>
          </a:p>
        </p:txBody>
      </p:sp>
    </p:spTree>
    <p:extLst>
      <p:ext uri="{BB962C8B-B14F-4D97-AF65-F5344CB8AC3E}">
        <p14:creationId xmlns:p14="http://schemas.microsoft.com/office/powerpoint/2010/main" val="877606603"/>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487</a:t>
            </a:fld>
            <a:endParaRPr lang="fr-FR"/>
          </a:p>
        </p:txBody>
      </p:sp>
    </p:spTree>
    <p:extLst>
      <p:ext uri="{BB962C8B-B14F-4D97-AF65-F5344CB8AC3E}">
        <p14:creationId xmlns:p14="http://schemas.microsoft.com/office/powerpoint/2010/main" val="1887115990"/>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488</a:t>
            </a:fld>
            <a:endParaRPr lang="fr-FR"/>
          </a:p>
        </p:txBody>
      </p:sp>
    </p:spTree>
    <p:extLst>
      <p:ext uri="{BB962C8B-B14F-4D97-AF65-F5344CB8AC3E}">
        <p14:creationId xmlns:p14="http://schemas.microsoft.com/office/powerpoint/2010/main" val="180750274"/>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489</a:t>
            </a:fld>
            <a:endParaRPr lang="fr-FR"/>
          </a:p>
        </p:txBody>
      </p:sp>
    </p:spTree>
    <p:extLst>
      <p:ext uri="{BB962C8B-B14F-4D97-AF65-F5344CB8AC3E}">
        <p14:creationId xmlns:p14="http://schemas.microsoft.com/office/powerpoint/2010/main" val="746454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1350625236"/>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490</a:t>
            </a:fld>
            <a:endParaRPr lang="fr-FR"/>
          </a:p>
        </p:txBody>
      </p:sp>
    </p:spTree>
    <p:extLst>
      <p:ext uri="{BB962C8B-B14F-4D97-AF65-F5344CB8AC3E}">
        <p14:creationId xmlns:p14="http://schemas.microsoft.com/office/powerpoint/2010/main" val="3973653535"/>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491</a:t>
            </a:fld>
            <a:endParaRPr lang="fr-FR"/>
          </a:p>
        </p:txBody>
      </p:sp>
    </p:spTree>
    <p:extLst>
      <p:ext uri="{BB962C8B-B14F-4D97-AF65-F5344CB8AC3E}">
        <p14:creationId xmlns:p14="http://schemas.microsoft.com/office/powerpoint/2010/main" val="2689373435"/>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492</a:t>
            </a:fld>
            <a:endParaRPr lang="fr-FR"/>
          </a:p>
        </p:txBody>
      </p:sp>
    </p:spTree>
    <p:extLst>
      <p:ext uri="{BB962C8B-B14F-4D97-AF65-F5344CB8AC3E}">
        <p14:creationId xmlns:p14="http://schemas.microsoft.com/office/powerpoint/2010/main" val="2179928065"/>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493</a:t>
            </a:fld>
            <a:endParaRPr lang="fr-FR"/>
          </a:p>
        </p:txBody>
      </p:sp>
    </p:spTree>
    <p:extLst>
      <p:ext uri="{BB962C8B-B14F-4D97-AF65-F5344CB8AC3E}">
        <p14:creationId xmlns:p14="http://schemas.microsoft.com/office/powerpoint/2010/main" val="1550704904"/>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494</a:t>
            </a:fld>
            <a:endParaRPr lang="fr-FR"/>
          </a:p>
        </p:txBody>
      </p:sp>
    </p:spTree>
    <p:extLst>
      <p:ext uri="{BB962C8B-B14F-4D97-AF65-F5344CB8AC3E}">
        <p14:creationId xmlns:p14="http://schemas.microsoft.com/office/powerpoint/2010/main" val="203878045"/>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495</a:t>
            </a:fld>
            <a:endParaRPr lang="fr-FR"/>
          </a:p>
        </p:txBody>
      </p:sp>
    </p:spTree>
    <p:extLst>
      <p:ext uri="{BB962C8B-B14F-4D97-AF65-F5344CB8AC3E}">
        <p14:creationId xmlns:p14="http://schemas.microsoft.com/office/powerpoint/2010/main" val="2117000056"/>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496</a:t>
            </a:fld>
            <a:endParaRPr lang="fr-FR" dirty="0"/>
          </a:p>
        </p:txBody>
      </p:sp>
    </p:spTree>
    <p:extLst>
      <p:ext uri="{BB962C8B-B14F-4D97-AF65-F5344CB8AC3E}">
        <p14:creationId xmlns:p14="http://schemas.microsoft.com/office/powerpoint/2010/main" val="3125582055"/>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283362"/>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498</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499</a:t>
            </a:fld>
            <a:endParaRPr lang="fr-FR"/>
          </a:p>
        </p:txBody>
      </p:sp>
    </p:spTree>
    <p:extLst>
      <p:ext uri="{BB962C8B-B14F-4D97-AF65-F5344CB8AC3E}">
        <p14:creationId xmlns:p14="http://schemas.microsoft.com/office/powerpoint/2010/main" val="153105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a:t>
            </a:fld>
            <a:endParaRPr lang="fr-FR"/>
          </a:p>
        </p:txBody>
      </p:sp>
    </p:spTree>
    <p:extLst>
      <p:ext uri="{BB962C8B-B14F-4D97-AF65-F5344CB8AC3E}">
        <p14:creationId xmlns:p14="http://schemas.microsoft.com/office/powerpoint/2010/main" val="3902905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120064325"/>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500</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501</a:t>
            </a:fld>
            <a:endParaRPr lang="fr-FR"/>
          </a:p>
        </p:txBody>
      </p:sp>
    </p:spTree>
    <p:extLst>
      <p:ext uri="{BB962C8B-B14F-4D97-AF65-F5344CB8AC3E}">
        <p14:creationId xmlns:p14="http://schemas.microsoft.com/office/powerpoint/2010/main" val="4008247088"/>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502</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503</a:t>
            </a:fld>
            <a:endParaRPr lang="fr-FR"/>
          </a:p>
        </p:txBody>
      </p:sp>
    </p:spTree>
    <p:extLst>
      <p:ext uri="{BB962C8B-B14F-4D97-AF65-F5344CB8AC3E}">
        <p14:creationId xmlns:p14="http://schemas.microsoft.com/office/powerpoint/2010/main" val="4249516081"/>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504</a:t>
            </a:fld>
            <a:endParaRPr lang="fr-FR"/>
          </a:p>
        </p:txBody>
      </p:sp>
    </p:spTree>
    <p:extLst>
      <p:ext uri="{BB962C8B-B14F-4D97-AF65-F5344CB8AC3E}">
        <p14:creationId xmlns:p14="http://schemas.microsoft.com/office/powerpoint/2010/main" val="2933927286"/>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505</a:t>
            </a:fld>
            <a:endParaRPr lang="fr-FR"/>
          </a:p>
        </p:txBody>
      </p:sp>
    </p:spTree>
    <p:extLst>
      <p:ext uri="{BB962C8B-B14F-4D97-AF65-F5344CB8AC3E}">
        <p14:creationId xmlns:p14="http://schemas.microsoft.com/office/powerpoint/2010/main" val="2842011873"/>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506</a:t>
            </a:fld>
            <a:endParaRPr lang="fr-FR"/>
          </a:p>
        </p:txBody>
      </p:sp>
    </p:spTree>
    <p:extLst>
      <p:ext uri="{BB962C8B-B14F-4D97-AF65-F5344CB8AC3E}">
        <p14:creationId xmlns:p14="http://schemas.microsoft.com/office/powerpoint/2010/main" val="1813545419"/>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507</a:t>
            </a:fld>
            <a:endParaRPr lang="fr-FR"/>
          </a:p>
        </p:txBody>
      </p:sp>
    </p:spTree>
    <p:extLst>
      <p:ext uri="{BB962C8B-B14F-4D97-AF65-F5344CB8AC3E}">
        <p14:creationId xmlns:p14="http://schemas.microsoft.com/office/powerpoint/2010/main" val="1895276038"/>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508</a:t>
            </a:fld>
            <a:endParaRPr lang="fr-FR"/>
          </a:p>
        </p:txBody>
      </p:sp>
    </p:spTree>
    <p:extLst>
      <p:ext uri="{BB962C8B-B14F-4D97-AF65-F5344CB8AC3E}">
        <p14:creationId xmlns:p14="http://schemas.microsoft.com/office/powerpoint/2010/main" val="1591596835"/>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509</a:t>
            </a:fld>
            <a:endParaRPr lang="fr-FR"/>
          </a:p>
        </p:txBody>
      </p:sp>
    </p:spTree>
    <p:extLst>
      <p:ext uri="{BB962C8B-B14F-4D97-AF65-F5344CB8AC3E}">
        <p14:creationId xmlns:p14="http://schemas.microsoft.com/office/powerpoint/2010/main" val="805180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884635633"/>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510</a:t>
            </a:fld>
            <a:endParaRPr lang="fr-FR"/>
          </a:p>
        </p:txBody>
      </p:sp>
    </p:spTree>
    <p:extLst>
      <p:ext uri="{BB962C8B-B14F-4D97-AF65-F5344CB8AC3E}">
        <p14:creationId xmlns:p14="http://schemas.microsoft.com/office/powerpoint/2010/main" val="1064740272"/>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511</a:t>
            </a:fld>
            <a:endParaRPr lang="fr-FR"/>
          </a:p>
        </p:txBody>
      </p:sp>
    </p:spTree>
    <p:extLst>
      <p:ext uri="{BB962C8B-B14F-4D97-AF65-F5344CB8AC3E}">
        <p14:creationId xmlns:p14="http://schemas.microsoft.com/office/powerpoint/2010/main" val="1389932780"/>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512</a:t>
            </a:fld>
            <a:endParaRPr lang="fr-FR"/>
          </a:p>
        </p:txBody>
      </p:sp>
    </p:spTree>
    <p:extLst>
      <p:ext uri="{BB962C8B-B14F-4D97-AF65-F5344CB8AC3E}">
        <p14:creationId xmlns:p14="http://schemas.microsoft.com/office/powerpoint/2010/main" val="3125523812"/>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513</a:t>
            </a:fld>
            <a:endParaRPr lang="fr-FR"/>
          </a:p>
        </p:txBody>
      </p:sp>
    </p:spTree>
    <p:extLst>
      <p:ext uri="{BB962C8B-B14F-4D97-AF65-F5344CB8AC3E}">
        <p14:creationId xmlns:p14="http://schemas.microsoft.com/office/powerpoint/2010/main" val="1975317355"/>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514</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515</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516</a:t>
            </a:fld>
            <a:endParaRPr lang="fr-FR"/>
          </a:p>
        </p:txBody>
      </p:sp>
    </p:spTree>
    <p:extLst>
      <p:ext uri="{BB962C8B-B14F-4D97-AF65-F5344CB8AC3E}">
        <p14:creationId xmlns:p14="http://schemas.microsoft.com/office/powerpoint/2010/main" val="415861613"/>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517</a:t>
            </a:fld>
            <a:endParaRPr lang="fr-FR"/>
          </a:p>
        </p:txBody>
      </p:sp>
    </p:spTree>
    <p:extLst>
      <p:ext uri="{BB962C8B-B14F-4D97-AF65-F5344CB8AC3E}">
        <p14:creationId xmlns:p14="http://schemas.microsoft.com/office/powerpoint/2010/main" val="660645411"/>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518</a:t>
            </a:fld>
            <a:endParaRPr lang="fr-FR"/>
          </a:p>
        </p:txBody>
      </p:sp>
    </p:spTree>
    <p:extLst>
      <p:ext uri="{BB962C8B-B14F-4D97-AF65-F5344CB8AC3E}">
        <p14:creationId xmlns:p14="http://schemas.microsoft.com/office/powerpoint/2010/main" val="2361679667"/>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519</a:t>
            </a:fld>
            <a:endParaRPr lang="fr-FR"/>
          </a:p>
        </p:txBody>
      </p:sp>
    </p:spTree>
    <p:extLst>
      <p:ext uri="{BB962C8B-B14F-4D97-AF65-F5344CB8AC3E}">
        <p14:creationId xmlns:p14="http://schemas.microsoft.com/office/powerpoint/2010/main" val="4795080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a:p>
        </p:txBody>
      </p:sp>
    </p:spTree>
    <p:extLst>
      <p:ext uri="{BB962C8B-B14F-4D97-AF65-F5344CB8AC3E}">
        <p14:creationId xmlns:p14="http://schemas.microsoft.com/office/powerpoint/2010/main" val="2148416829"/>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520</a:t>
            </a:fld>
            <a:endParaRPr lang="fr-FR"/>
          </a:p>
        </p:txBody>
      </p:sp>
    </p:spTree>
    <p:extLst>
      <p:ext uri="{BB962C8B-B14F-4D97-AF65-F5344CB8AC3E}">
        <p14:creationId xmlns:p14="http://schemas.microsoft.com/office/powerpoint/2010/main" val="3671312201"/>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521</a:t>
            </a:fld>
            <a:endParaRPr lang="fr-FR"/>
          </a:p>
        </p:txBody>
      </p:sp>
    </p:spTree>
    <p:extLst>
      <p:ext uri="{BB962C8B-B14F-4D97-AF65-F5344CB8AC3E}">
        <p14:creationId xmlns:p14="http://schemas.microsoft.com/office/powerpoint/2010/main" val="2473049307"/>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522</a:t>
            </a:fld>
            <a:endParaRPr lang="fr-FR"/>
          </a:p>
        </p:txBody>
      </p:sp>
    </p:spTree>
    <p:extLst>
      <p:ext uri="{BB962C8B-B14F-4D97-AF65-F5344CB8AC3E}">
        <p14:creationId xmlns:p14="http://schemas.microsoft.com/office/powerpoint/2010/main" val="2666196522"/>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523</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524</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525</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526</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527</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528</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529</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1373902153"/>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530</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531</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532</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533</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534</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535</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536</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537</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538</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539</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2313951987"/>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540</a:t>
            </a:fld>
            <a:endParaRPr lang="fr-FR"/>
          </a:p>
        </p:txBody>
      </p:sp>
    </p:spTree>
    <p:extLst>
      <p:ext uri="{BB962C8B-B14F-4D97-AF65-F5344CB8AC3E}">
        <p14:creationId xmlns:p14="http://schemas.microsoft.com/office/powerpoint/2010/main" val="4024555527"/>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541</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542</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543</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544</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545</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546</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547</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548</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549</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550</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551</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552</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553</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5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554</a:t>
            </a:fld>
            <a:endParaRPr lang="fr-FR"/>
          </a:p>
        </p:txBody>
      </p:sp>
    </p:spTree>
    <p:extLst>
      <p:ext uri="{BB962C8B-B14F-4D97-AF65-F5344CB8AC3E}">
        <p14:creationId xmlns:p14="http://schemas.microsoft.com/office/powerpoint/2010/main" val="2051030896"/>
      </p:ext>
    </p:extLst>
  </p:cSld>
  <p:clrMapOvr>
    <a:masterClrMapping/>
  </p:clrMapOvr>
</p:notes>
</file>

<file path=ppt/notesSlides/notesSlide5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555</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5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556</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5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557</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5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558</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5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559</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5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560</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5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561</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5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562</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5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563</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5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564</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5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565</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5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566</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5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567</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5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568</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5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569</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5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570</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5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571</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5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572</a:t>
            </a:fld>
            <a:endParaRPr lang="fr-FR"/>
          </a:p>
        </p:txBody>
      </p:sp>
    </p:spTree>
    <p:extLst>
      <p:ext uri="{BB962C8B-B14F-4D97-AF65-F5344CB8AC3E}">
        <p14:creationId xmlns:p14="http://schemas.microsoft.com/office/powerpoint/2010/main" val="2405204560"/>
      </p:ext>
    </p:extLst>
  </p:cSld>
  <p:clrMapOvr>
    <a:masterClrMapping/>
  </p:clrMapOvr>
</p:notes>
</file>

<file path=ppt/notesSlides/notesSlide5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573</a:t>
            </a:fld>
            <a:endParaRPr lang="fr-FR"/>
          </a:p>
        </p:txBody>
      </p:sp>
    </p:spTree>
    <p:extLst>
      <p:ext uri="{BB962C8B-B14F-4D97-AF65-F5344CB8AC3E}">
        <p14:creationId xmlns:p14="http://schemas.microsoft.com/office/powerpoint/2010/main" val="98791876"/>
      </p:ext>
    </p:extLst>
  </p:cSld>
  <p:clrMapOvr>
    <a:masterClrMapping/>
  </p:clrMapOvr>
</p:notes>
</file>

<file path=ppt/notesSlides/notesSlide5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574</a:t>
            </a:fld>
            <a:endParaRPr lang="fr-FR"/>
          </a:p>
        </p:txBody>
      </p:sp>
    </p:spTree>
    <p:extLst>
      <p:ext uri="{BB962C8B-B14F-4D97-AF65-F5344CB8AC3E}">
        <p14:creationId xmlns:p14="http://schemas.microsoft.com/office/powerpoint/2010/main" val="2588743306"/>
      </p:ext>
    </p:extLst>
  </p:cSld>
  <p:clrMapOvr>
    <a:masterClrMapping/>
  </p:clrMapOvr>
</p:notes>
</file>

<file path=ppt/notesSlides/notesSlide5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575</a:t>
            </a:fld>
            <a:endParaRPr lang="fr-FR"/>
          </a:p>
        </p:txBody>
      </p:sp>
    </p:spTree>
    <p:extLst>
      <p:ext uri="{BB962C8B-B14F-4D97-AF65-F5344CB8AC3E}">
        <p14:creationId xmlns:p14="http://schemas.microsoft.com/office/powerpoint/2010/main" val="1881034397"/>
      </p:ext>
    </p:extLst>
  </p:cSld>
  <p:clrMapOvr>
    <a:masterClrMapping/>
  </p:clrMapOvr>
</p:notes>
</file>

<file path=ppt/notesSlides/notesSlide5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576</a:t>
            </a:fld>
            <a:endParaRPr lang="fr-FR"/>
          </a:p>
        </p:txBody>
      </p:sp>
    </p:spTree>
    <p:extLst>
      <p:ext uri="{BB962C8B-B14F-4D97-AF65-F5344CB8AC3E}">
        <p14:creationId xmlns:p14="http://schemas.microsoft.com/office/powerpoint/2010/main" val="2383136377"/>
      </p:ext>
    </p:extLst>
  </p:cSld>
  <p:clrMapOvr>
    <a:masterClrMapping/>
  </p:clrMapOvr>
</p:notes>
</file>

<file path=ppt/notesSlides/notesSlide5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577</a:t>
            </a:fld>
            <a:endParaRPr lang="fr-FR"/>
          </a:p>
        </p:txBody>
      </p:sp>
    </p:spTree>
    <p:extLst>
      <p:ext uri="{BB962C8B-B14F-4D97-AF65-F5344CB8AC3E}">
        <p14:creationId xmlns:p14="http://schemas.microsoft.com/office/powerpoint/2010/main" val="1021436970"/>
      </p:ext>
    </p:extLst>
  </p:cSld>
  <p:clrMapOvr>
    <a:masterClrMapping/>
  </p:clrMapOvr>
</p:notes>
</file>

<file path=ppt/notesSlides/notesSlide5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578</a:t>
            </a:fld>
            <a:endParaRPr lang="fr-FR"/>
          </a:p>
        </p:txBody>
      </p:sp>
    </p:spTree>
    <p:extLst>
      <p:ext uri="{BB962C8B-B14F-4D97-AF65-F5344CB8AC3E}">
        <p14:creationId xmlns:p14="http://schemas.microsoft.com/office/powerpoint/2010/main" val="2207960371"/>
      </p:ext>
    </p:extLst>
  </p:cSld>
  <p:clrMapOvr>
    <a:masterClrMapping/>
  </p:clrMapOvr>
</p:notes>
</file>

<file path=ppt/notesSlides/notesSlide5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579</a:t>
            </a:fld>
            <a:endParaRPr lang="fr-FR"/>
          </a:p>
        </p:txBody>
      </p:sp>
    </p:spTree>
    <p:extLst>
      <p:ext uri="{BB962C8B-B14F-4D97-AF65-F5344CB8AC3E}">
        <p14:creationId xmlns:p14="http://schemas.microsoft.com/office/powerpoint/2010/main" val="12954374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5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580</a:t>
            </a:fld>
            <a:endParaRPr lang="fr-FR"/>
          </a:p>
        </p:txBody>
      </p:sp>
    </p:spTree>
    <p:extLst>
      <p:ext uri="{BB962C8B-B14F-4D97-AF65-F5344CB8AC3E}">
        <p14:creationId xmlns:p14="http://schemas.microsoft.com/office/powerpoint/2010/main" val="732464936"/>
      </p:ext>
    </p:extLst>
  </p:cSld>
  <p:clrMapOvr>
    <a:masterClrMapping/>
  </p:clrMapOvr>
</p:notes>
</file>

<file path=ppt/notesSlides/notesSlide5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581</a:t>
            </a:fld>
            <a:endParaRPr lang="fr-FR"/>
          </a:p>
        </p:txBody>
      </p:sp>
    </p:spTree>
    <p:extLst>
      <p:ext uri="{BB962C8B-B14F-4D97-AF65-F5344CB8AC3E}">
        <p14:creationId xmlns:p14="http://schemas.microsoft.com/office/powerpoint/2010/main" val="3678625731"/>
      </p:ext>
    </p:extLst>
  </p:cSld>
  <p:clrMapOvr>
    <a:masterClrMapping/>
  </p:clrMapOvr>
</p:notes>
</file>

<file path=ppt/notesSlides/notesSlide5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582</a:t>
            </a:fld>
            <a:endParaRPr lang="fr-FR"/>
          </a:p>
        </p:txBody>
      </p:sp>
    </p:spTree>
    <p:extLst>
      <p:ext uri="{BB962C8B-B14F-4D97-AF65-F5344CB8AC3E}">
        <p14:creationId xmlns:p14="http://schemas.microsoft.com/office/powerpoint/2010/main" val="2005876082"/>
      </p:ext>
    </p:extLst>
  </p:cSld>
  <p:clrMapOvr>
    <a:masterClrMapping/>
  </p:clrMapOvr>
</p:notes>
</file>

<file path=ppt/notesSlides/notesSlide5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583</a:t>
            </a:fld>
            <a:endParaRPr lang="fr-FR"/>
          </a:p>
        </p:txBody>
      </p:sp>
    </p:spTree>
    <p:extLst>
      <p:ext uri="{BB962C8B-B14F-4D97-AF65-F5344CB8AC3E}">
        <p14:creationId xmlns:p14="http://schemas.microsoft.com/office/powerpoint/2010/main" val="2471045433"/>
      </p:ext>
    </p:extLst>
  </p:cSld>
  <p:clrMapOvr>
    <a:masterClrMapping/>
  </p:clrMapOvr>
</p:notes>
</file>

<file path=ppt/notesSlides/notesSlide5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584</a:t>
            </a:fld>
            <a:endParaRPr lang="fr-FR"/>
          </a:p>
        </p:txBody>
      </p:sp>
    </p:spTree>
    <p:extLst>
      <p:ext uri="{BB962C8B-B14F-4D97-AF65-F5344CB8AC3E}">
        <p14:creationId xmlns:p14="http://schemas.microsoft.com/office/powerpoint/2010/main" val="2702251400"/>
      </p:ext>
    </p:extLst>
  </p:cSld>
  <p:clrMapOvr>
    <a:masterClrMapping/>
  </p:clrMapOvr>
</p:notes>
</file>

<file path=ppt/notesSlides/notesSlide5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585</a:t>
            </a:fld>
            <a:endParaRPr lang="fr-FR"/>
          </a:p>
        </p:txBody>
      </p:sp>
    </p:spTree>
    <p:extLst>
      <p:ext uri="{BB962C8B-B14F-4D97-AF65-F5344CB8AC3E}">
        <p14:creationId xmlns:p14="http://schemas.microsoft.com/office/powerpoint/2010/main" val="2514352794"/>
      </p:ext>
    </p:extLst>
  </p:cSld>
  <p:clrMapOvr>
    <a:masterClrMapping/>
  </p:clrMapOvr>
</p:notes>
</file>

<file path=ppt/notesSlides/notesSlide5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586</a:t>
            </a:fld>
            <a:endParaRPr lang="fr-FR"/>
          </a:p>
        </p:txBody>
      </p:sp>
    </p:spTree>
    <p:extLst>
      <p:ext uri="{BB962C8B-B14F-4D97-AF65-F5344CB8AC3E}">
        <p14:creationId xmlns:p14="http://schemas.microsoft.com/office/powerpoint/2010/main" val="2026075875"/>
      </p:ext>
    </p:extLst>
  </p:cSld>
  <p:clrMapOvr>
    <a:masterClrMapping/>
  </p:clrMapOvr>
</p:notes>
</file>

<file path=ppt/notesSlides/notesSlide5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587</a:t>
            </a:fld>
            <a:endParaRPr lang="fr-FR"/>
          </a:p>
        </p:txBody>
      </p:sp>
    </p:spTree>
    <p:extLst>
      <p:ext uri="{BB962C8B-B14F-4D97-AF65-F5344CB8AC3E}">
        <p14:creationId xmlns:p14="http://schemas.microsoft.com/office/powerpoint/2010/main" val="3491729166"/>
      </p:ext>
    </p:extLst>
  </p:cSld>
  <p:clrMapOvr>
    <a:masterClrMapping/>
  </p:clrMapOvr>
</p:notes>
</file>

<file path=ppt/notesSlides/notesSlide5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588</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5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589</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5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590</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5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591</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5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592</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5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593</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5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594</a:t>
            </a:fld>
            <a:endParaRPr lang="fr-FR"/>
          </a:p>
        </p:txBody>
      </p:sp>
    </p:spTree>
    <p:extLst>
      <p:ext uri="{BB962C8B-B14F-4D97-AF65-F5344CB8AC3E}">
        <p14:creationId xmlns:p14="http://schemas.microsoft.com/office/powerpoint/2010/main" val="1387688120"/>
      </p:ext>
    </p:extLst>
  </p:cSld>
  <p:clrMapOvr>
    <a:masterClrMapping/>
  </p:clrMapOvr>
</p:notes>
</file>

<file path=ppt/notesSlides/notesSlide5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595</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5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596</a:t>
            </a:fld>
            <a:endParaRPr lang="fr-FR"/>
          </a:p>
        </p:txBody>
      </p:sp>
    </p:spTree>
    <p:extLst>
      <p:ext uri="{BB962C8B-B14F-4D97-AF65-F5344CB8AC3E}">
        <p14:creationId xmlns:p14="http://schemas.microsoft.com/office/powerpoint/2010/main" val="638777394"/>
      </p:ext>
    </p:extLst>
  </p:cSld>
  <p:clrMapOvr>
    <a:masterClrMapping/>
  </p:clrMapOvr>
</p:notes>
</file>

<file path=ppt/notesSlides/notesSlide5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597</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5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598</a:t>
            </a:fld>
            <a:endParaRPr lang="fr-FR"/>
          </a:p>
        </p:txBody>
      </p:sp>
    </p:spTree>
    <p:extLst>
      <p:ext uri="{BB962C8B-B14F-4D97-AF65-F5344CB8AC3E}">
        <p14:creationId xmlns:p14="http://schemas.microsoft.com/office/powerpoint/2010/main" val="2717091682"/>
      </p:ext>
    </p:extLst>
  </p:cSld>
  <p:clrMapOvr>
    <a:masterClrMapping/>
  </p:clrMapOvr>
</p:notes>
</file>

<file path=ppt/notesSlides/notesSlide5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599</a:t>
            </a:fld>
            <a:endParaRPr lang="fr-FR"/>
          </a:p>
        </p:txBody>
      </p:sp>
    </p:spTree>
    <p:extLst>
      <p:ext uri="{BB962C8B-B14F-4D97-AF65-F5344CB8AC3E}">
        <p14:creationId xmlns:p14="http://schemas.microsoft.com/office/powerpoint/2010/main" val="183175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a:t>
            </a:fld>
            <a:endParaRPr lang="fr-FR"/>
          </a:p>
        </p:txBody>
      </p:sp>
    </p:spTree>
    <p:extLst>
      <p:ext uri="{BB962C8B-B14F-4D97-AF65-F5344CB8AC3E}">
        <p14:creationId xmlns:p14="http://schemas.microsoft.com/office/powerpoint/2010/main" val="2122929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6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600</a:t>
            </a:fld>
            <a:endParaRPr lang="fr-FR"/>
          </a:p>
        </p:txBody>
      </p:sp>
    </p:spTree>
    <p:extLst>
      <p:ext uri="{BB962C8B-B14F-4D97-AF65-F5344CB8AC3E}">
        <p14:creationId xmlns:p14="http://schemas.microsoft.com/office/powerpoint/2010/main" val="1197645838"/>
      </p:ext>
    </p:extLst>
  </p:cSld>
  <p:clrMapOvr>
    <a:masterClrMapping/>
  </p:clrMapOvr>
</p:notes>
</file>

<file path=ppt/notesSlides/notesSlide6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601</a:t>
            </a:fld>
            <a:endParaRPr lang="fr-FR"/>
          </a:p>
        </p:txBody>
      </p:sp>
    </p:spTree>
    <p:extLst>
      <p:ext uri="{BB962C8B-B14F-4D97-AF65-F5344CB8AC3E}">
        <p14:creationId xmlns:p14="http://schemas.microsoft.com/office/powerpoint/2010/main" val="3246451630"/>
      </p:ext>
    </p:extLst>
  </p:cSld>
  <p:clrMapOvr>
    <a:masterClrMapping/>
  </p:clrMapOvr>
</p:notes>
</file>

<file path=ppt/notesSlides/notesSlide6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602</a:t>
            </a:fld>
            <a:endParaRPr lang="fr-FR"/>
          </a:p>
        </p:txBody>
      </p:sp>
    </p:spTree>
    <p:extLst>
      <p:ext uri="{BB962C8B-B14F-4D97-AF65-F5344CB8AC3E}">
        <p14:creationId xmlns:p14="http://schemas.microsoft.com/office/powerpoint/2010/main" val="595761058"/>
      </p:ext>
    </p:extLst>
  </p:cSld>
  <p:clrMapOvr>
    <a:masterClrMapping/>
  </p:clrMapOvr>
</p:notes>
</file>

<file path=ppt/notesSlides/notesSlide6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603</a:t>
            </a:fld>
            <a:endParaRPr lang="fr-FR"/>
          </a:p>
        </p:txBody>
      </p:sp>
    </p:spTree>
    <p:extLst>
      <p:ext uri="{BB962C8B-B14F-4D97-AF65-F5344CB8AC3E}">
        <p14:creationId xmlns:p14="http://schemas.microsoft.com/office/powerpoint/2010/main" val="3737834195"/>
      </p:ext>
    </p:extLst>
  </p:cSld>
  <p:clrMapOvr>
    <a:masterClrMapping/>
  </p:clrMapOvr>
</p:notes>
</file>

<file path=ppt/notesSlides/notesSlide6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604</a:t>
            </a:fld>
            <a:endParaRPr lang="fr-FR"/>
          </a:p>
        </p:txBody>
      </p:sp>
    </p:spTree>
    <p:extLst>
      <p:ext uri="{BB962C8B-B14F-4D97-AF65-F5344CB8AC3E}">
        <p14:creationId xmlns:p14="http://schemas.microsoft.com/office/powerpoint/2010/main" val="2725021106"/>
      </p:ext>
    </p:extLst>
  </p:cSld>
  <p:clrMapOvr>
    <a:masterClrMapping/>
  </p:clrMapOvr>
</p:notes>
</file>

<file path=ppt/notesSlides/notesSlide6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605</a:t>
            </a:fld>
            <a:endParaRPr lang="fr-FR"/>
          </a:p>
        </p:txBody>
      </p:sp>
    </p:spTree>
    <p:extLst>
      <p:ext uri="{BB962C8B-B14F-4D97-AF65-F5344CB8AC3E}">
        <p14:creationId xmlns:p14="http://schemas.microsoft.com/office/powerpoint/2010/main" val="825608271"/>
      </p:ext>
    </p:extLst>
  </p:cSld>
  <p:clrMapOvr>
    <a:masterClrMapping/>
  </p:clrMapOvr>
</p:notes>
</file>

<file path=ppt/notesSlides/notesSlide6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606</a:t>
            </a:fld>
            <a:endParaRPr lang="fr-FR"/>
          </a:p>
        </p:txBody>
      </p:sp>
    </p:spTree>
    <p:extLst>
      <p:ext uri="{BB962C8B-B14F-4D97-AF65-F5344CB8AC3E}">
        <p14:creationId xmlns:p14="http://schemas.microsoft.com/office/powerpoint/2010/main" val="667983324"/>
      </p:ext>
    </p:extLst>
  </p:cSld>
  <p:clrMapOvr>
    <a:masterClrMapping/>
  </p:clrMapOvr>
</p:notes>
</file>

<file path=ppt/notesSlides/notesSlide6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607</a:t>
            </a:fld>
            <a:endParaRPr lang="fr-FR"/>
          </a:p>
        </p:txBody>
      </p:sp>
    </p:spTree>
    <p:extLst>
      <p:ext uri="{BB962C8B-B14F-4D97-AF65-F5344CB8AC3E}">
        <p14:creationId xmlns:p14="http://schemas.microsoft.com/office/powerpoint/2010/main" val="2610298629"/>
      </p:ext>
    </p:extLst>
  </p:cSld>
  <p:clrMapOvr>
    <a:masterClrMapping/>
  </p:clrMapOvr>
</p:notes>
</file>

<file path=ppt/notesSlides/notesSlide6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608</a:t>
            </a:fld>
            <a:endParaRPr lang="fr-FR"/>
          </a:p>
        </p:txBody>
      </p:sp>
    </p:spTree>
    <p:extLst>
      <p:ext uri="{BB962C8B-B14F-4D97-AF65-F5344CB8AC3E}">
        <p14:creationId xmlns:p14="http://schemas.microsoft.com/office/powerpoint/2010/main" val="3055080349"/>
      </p:ext>
    </p:extLst>
  </p:cSld>
  <p:clrMapOvr>
    <a:masterClrMapping/>
  </p:clrMapOvr>
</p:notes>
</file>

<file path=ppt/notesSlides/notesSlide6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609</a:t>
            </a:fld>
            <a:endParaRPr lang="fr-FR"/>
          </a:p>
        </p:txBody>
      </p:sp>
    </p:spTree>
    <p:extLst>
      <p:ext uri="{BB962C8B-B14F-4D97-AF65-F5344CB8AC3E}">
        <p14:creationId xmlns:p14="http://schemas.microsoft.com/office/powerpoint/2010/main" val="1013143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a:t>
            </a:fld>
            <a:endParaRPr lang="fr-FR"/>
          </a:p>
        </p:txBody>
      </p:sp>
    </p:spTree>
    <p:extLst>
      <p:ext uri="{BB962C8B-B14F-4D97-AF65-F5344CB8AC3E}">
        <p14:creationId xmlns:p14="http://schemas.microsoft.com/office/powerpoint/2010/main" val="861973462"/>
      </p:ext>
    </p:extLst>
  </p:cSld>
  <p:clrMapOvr>
    <a:masterClrMapping/>
  </p:clrMapOvr>
</p:notes>
</file>

<file path=ppt/notesSlides/notesSlide6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610</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6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611</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6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612</a:t>
            </a:fld>
            <a:endParaRPr lang="fr-FR"/>
          </a:p>
        </p:txBody>
      </p:sp>
    </p:spTree>
    <p:extLst>
      <p:ext uri="{BB962C8B-B14F-4D97-AF65-F5344CB8AC3E}">
        <p14:creationId xmlns:p14="http://schemas.microsoft.com/office/powerpoint/2010/main" val="2044080578"/>
      </p:ext>
    </p:extLst>
  </p:cSld>
  <p:clrMapOvr>
    <a:masterClrMapping/>
  </p:clrMapOvr>
</p:notes>
</file>

<file path=ppt/notesSlides/notesSlide6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613</a:t>
            </a:fld>
            <a:endParaRPr lang="fr-FR"/>
          </a:p>
        </p:txBody>
      </p:sp>
    </p:spTree>
    <p:extLst>
      <p:ext uri="{BB962C8B-B14F-4D97-AF65-F5344CB8AC3E}">
        <p14:creationId xmlns:p14="http://schemas.microsoft.com/office/powerpoint/2010/main" val="109547794"/>
      </p:ext>
    </p:extLst>
  </p:cSld>
  <p:clrMapOvr>
    <a:masterClrMapping/>
  </p:clrMapOvr>
</p:notes>
</file>

<file path=ppt/notesSlides/notesSlide6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614</a:t>
            </a:fld>
            <a:endParaRPr lang="fr-FR"/>
          </a:p>
        </p:txBody>
      </p:sp>
    </p:spTree>
    <p:extLst>
      <p:ext uri="{BB962C8B-B14F-4D97-AF65-F5344CB8AC3E}">
        <p14:creationId xmlns:p14="http://schemas.microsoft.com/office/powerpoint/2010/main" val="2851910803"/>
      </p:ext>
    </p:extLst>
  </p:cSld>
  <p:clrMapOvr>
    <a:masterClrMapping/>
  </p:clrMapOvr>
</p:notes>
</file>

<file path=ppt/notesSlides/notesSlide6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615</a:t>
            </a:fld>
            <a:endParaRPr lang="fr-FR"/>
          </a:p>
        </p:txBody>
      </p:sp>
    </p:spTree>
    <p:extLst>
      <p:ext uri="{BB962C8B-B14F-4D97-AF65-F5344CB8AC3E}">
        <p14:creationId xmlns:p14="http://schemas.microsoft.com/office/powerpoint/2010/main" val="2396785445"/>
      </p:ext>
    </p:extLst>
  </p:cSld>
  <p:clrMapOvr>
    <a:masterClrMapping/>
  </p:clrMapOvr>
</p:notes>
</file>

<file path=ppt/notesSlides/notesSlide6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616</a:t>
            </a:fld>
            <a:endParaRPr lang="fr-FR"/>
          </a:p>
        </p:txBody>
      </p:sp>
    </p:spTree>
    <p:extLst>
      <p:ext uri="{BB962C8B-B14F-4D97-AF65-F5344CB8AC3E}">
        <p14:creationId xmlns:p14="http://schemas.microsoft.com/office/powerpoint/2010/main" val="3304454343"/>
      </p:ext>
    </p:extLst>
  </p:cSld>
  <p:clrMapOvr>
    <a:masterClrMapping/>
  </p:clrMapOvr>
</p:notes>
</file>

<file path=ppt/notesSlides/notesSlide6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617</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6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618</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6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619</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6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620</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6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621</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6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622</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6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623</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6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624</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6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625</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6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626</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6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627</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6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628</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6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629</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6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630</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6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631</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6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632</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6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633</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6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634</a:t>
            </a:fld>
            <a:endParaRPr lang="fr-FR"/>
          </a:p>
        </p:txBody>
      </p:sp>
    </p:spTree>
    <p:extLst>
      <p:ext uri="{BB962C8B-B14F-4D97-AF65-F5344CB8AC3E}">
        <p14:creationId xmlns:p14="http://schemas.microsoft.com/office/powerpoint/2010/main" val="790617465"/>
      </p:ext>
    </p:extLst>
  </p:cSld>
  <p:clrMapOvr>
    <a:masterClrMapping/>
  </p:clrMapOvr>
</p:notes>
</file>

<file path=ppt/notesSlides/notesSlide6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635</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6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636</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6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637</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6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638</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6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639</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6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640</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6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641</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6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642</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6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643</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6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644</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6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645</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6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646</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6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647</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6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648</a:t>
            </a:fld>
            <a:endParaRPr lang="fr-FR"/>
          </a:p>
        </p:txBody>
      </p:sp>
    </p:spTree>
    <p:extLst>
      <p:ext uri="{BB962C8B-B14F-4D97-AF65-F5344CB8AC3E}">
        <p14:creationId xmlns:p14="http://schemas.microsoft.com/office/powerpoint/2010/main" val="1481255912"/>
      </p:ext>
    </p:extLst>
  </p:cSld>
  <p:clrMapOvr>
    <a:masterClrMapping/>
  </p:clrMapOvr>
</p:notes>
</file>

<file path=ppt/notesSlides/notesSlide6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649</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602237862"/>
      </p:ext>
    </p:extLst>
  </p:cSld>
  <p:clrMapOvr>
    <a:masterClrMapping/>
  </p:clrMapOvr>
</p:notes>
</file>

<file path=ppt/notesSlides/notesSlide6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650</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6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651</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6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652</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6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653</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6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654</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6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655</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6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656</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6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657</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6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658</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6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659</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828308546"/>
      </p:ext>
    </p:extLst>
  </p:cSld>
  <p:clrMapOvr>
    <a:masterClrMapping/>
  </p:clrMapOvr>
</p:notes>
</file>

<file path=ppt/notesSlides/notesSlide6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660</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6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661</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6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662</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6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663</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6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664</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6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665</a:t>
            </a:fld>
            <a:endParaRPr lang="fr-FR"/>
          </a:p>
        </p:txBody>
      </p:sp>
    </p:spTree>
    <p:extLst>
      <p:ext uri="{BB962C8B-B14F-4D97-AF65-F5344CB8AC3E}">
        <p14:creationId xmlns:p14="http://schemas.microsoft.com/office/powerpoint/2010/main" val="1928856087"/>
      </p:ext>
    </p:extLst>
  </p:cSld>
  <p:clrMapOvr>
    <a:masterClrMapping/>
  </p:clrMapOvr>
</p:notes>
</file>

<file path=ppt/notesSlides/notesSlide6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666</a:t>
            </a:fld>
            <a:endParaRPr lang="fr-FR"/>
          </a:p>
        </p:txBody>
      </p:sp>
    </p:spTree>
    <p:extLst>
      <p:ext uri="{BB962C8B-B14F-4D97-AF65-F5344CB8AC3E}">
        <p14:creationId xmlns:p14="http://schemas.microsoft.com/office/powerpoint/2010/main" val="3003823826"/>
      </p:ext>
    </p:extLst>
  </p:cSld>
  <p:clrMapOvr>
    <a:masterClrMapping/>
  </p:clrMapOvr>
</p:notes>
</file>

<file path=ppt/notesSlides/notesSlide6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667</a:t>
            </a:fld>
            <a:endParaRPr lang="fr-FR"/>
          </a:p>
        </p:txBody>
      </p:sp>
    </p:spTree>
    <p:extLst>
      <p:ext uri="{BB962C8B-B14F-4D97-AF65-F5344CB8AC3E}">
        <p14:creationId xmlns:p14="http://schemas.microsoft.com/office/powerpoint/2010/main" val="3189425214"/>
      </p:ext>
    </p:extLst>
  </p:cSld>
  <p:clrMapOvr>
    <a:masterClrMapping/>
  </p:clrMapOvr>
</p:notes>
</file>

<file path=ppt/notesSlides/notesSlide6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668</a:t>
            </a:fld>
            <a:endParaRPr lang="fr-FR"/>
          </a:p>
        </p:txBody>
      </p:sp>
    </p:spTree>
    <p:extLst>
      <p:ext uri="{BB962C8B-B14F-4D97-AF65-F5344CB8AC3E}">
        <p14:creationId xmlns:p14="http://schemas.microsoft.com/office/powerpoint/2010/main" val="972118633"/>
      </p:ext>
    </p:extLst>
  </p:cSld>
  <p:clrMapOvr>
    <a:masterClrMapping/>
  </p:clrMapOvr>
</p:notes>
</file>

<file path=ppt/notesSlides/notesSlide6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669</a:t>
            </a:fld>
            <a:endParaRPr lang="fr-FR"/>
          </a:p>
        </p:txBody>
      </p:sp>
    </p:spTree>
    <p:extLst>
      <p:ext uri="{BB962C8B-B14F-4D97-AF65-F5344CB8AC3E}">
        <p14:creationId xmlns:p14="http://schemas.microsoft.com/office/powerpoint/2010/main" val="1279474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3335420793"/>
      </p:ext>
    </p:extLst>
  </p:cSld>
  <p:clrMapOvr>
    <a:masterClrMapping/>
  </p:clrMapOvr>
</p:notes>
</file>

<file path=ppt/notesSlides/notesSlide6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670</a:t>
            </a:fld>
            <a:endParaRPr lang="fr-FR"/>
          </a:p>
        </p:txBody>
      </p:sp>
    </p:spTree>
    <p:extLst>
      <p:ext uri="{BB962C8B-B14F-4D97-AF65-F5344CB8AC3E}">
        <p14:creationId xmlns:p14="http://schemas.microsoft.com/office/powerpoint/2010/main" val="4065577347"/>
      </p:ext>
    </p:extLst>
  </p:cSld>
  <p:clrMapOvr>
    <a:masterClrMapping/>
  </p:clrMapOvr>
</p:notes>
</file>

<file path=ppt/notesSlides/notesSlide6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671</a:t>
            </a:fld>
            <a:endParaRPr lang="fr-FR"/>
          </a:p>
        </p:txBody>
      </p:sp>
    </p:spTree>
    <p:extLst>
      <p:ext uri="{BB962C8B-B14F-4D97-AF65-F5344CB8AC3E}">
        <p14:creationId xmlns:p14="http://schemas.microsoft.com/office/powerpoint/2010/main" val="4148971780"/>
      </p:ext>
    </p:extLst>
  </p:cSld>
  <p:clrMapOvr>
    <a:masterClrMapping/>
  </p:clrMapOvr>
</p:notes>
</file>

<file path=ppt/notesSlides/notesSlide6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672</a:t>
            </a:fld>
            <a:endParaRPr lang="fr-FR"/>
          </a:p>
        </p:txBody>
      </p:sp>
    </p:spTree>
    <p:extLst>
      <p:ext uri="{BB962C8B-B14F-4D97-AF65-F5344CB8AC3E}">
        <p14:creationId xmlns:p14="http://schemas.microsoft.com/office/powerpoint/2010/main" val="3874903774"/>
      </p:ext>
    </p:extLst>
  </p:cSld>
  <p:clrMapOvr>
    <a:masterClrMapping/>
  </p:clrMapOvr>
</p:notes>
</file>

<file path=ppt/notesSlides/notesSlide6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673</a:t>
            </a:fld>
            <a:endParaRPr lang="fr-FR"/>
          </a:p>
        </p:txBody>
      </p:sp>
    </p:spTree>
    <p:extLst>
      <p:ext uri="{BB962C8B-B14F-4D97-AF65-F5344CB8AC3E}">
        <p14:creationId xmlns:p14="http://schemas.microsoft.com/office/powerpoint/2010/main" val="798866959"/>
      </p:ext>
    </p:extLst>
  </p:cSld>
  <p:clrMapOvr>
    <a:masterClrMapping/>
  </p:clrMapOvr>
</p:notes>
</file>

<file path=ppt/notesSlides/notesSlide6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674</a:t>
            </a:fld>
            <a:endParaRPr lang="fr-FR"/>
          </a:p>
        </p:txBody>
      </p:sp>
    </p:spTree>
    <p:extLst>
      <p:ext uri="{BB962C8B-B14F-4D97-AF65-F5344CB8AC3E}">
        <p14:creationId xmlns:p14="http://schemas.microsoft.com/office/powerpoint/2010/main" val="2945705275"/>
      </p:ext>
    </p:extLst>
  </p:cSld>
  <p:clrMapOvr>
    <a:masterClrMapping/>
  </p:clrMapOvr>
</p:notes>
</file>

<file path=ppt/notesSlides/notesSlide6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675</a:t>
            </a:fld>
            <a:endParaRPr lang="fr-FR"/>
          </a:p>
        </p:txBody>
      </p:sp>
    </p:spTree>
    <p:extLst>
      <p:ext uri="{BB962C8B-B14F-4D97-AF65-F5344CB8AC3E}">
        <p14:creationId xmlns:p14="http://schemas.microsoft.com/office/powerpoint/2010/main" val="1573044984"/>
      </p:ext>
    </p:extLst>
  </p:cSld>
  <p:clrMapOvr>
    <a:masterClrMapping/>
  </p:clrMapOvr>
</p:notes>
</file>

<file path=ppt/notesSlides/notesSlide6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676</a:t>
            </a:fld>
            <a:endParaRPr lang="fr-FR"/>
          </a:p>
        </p:txBody>
      </p:sp>
    </p:spTree>
    <p:extLst>
      <p:ext uri="{BB962C8B-B14F-4D97-AF65-F5344CB8AC3E}">
        <p14:creationId xmlns:p14="http://schemas.microsoft.com/office/powerpoint/2010/main" val="3299942574"/>
      </p:ext>
    </p:extLst>
  </p:cSld>
  <p:clrMapOvr>
    <a:masterClrMapping/>
  </p:clrMapOvr>
</p:notes>
</file>

<file path=ppt/notesSlides/notesSlide6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677</a:t>
            </a:fld>
            <a:endParaRPr lang="fr-FR"/>
          </a:p>
        </p:txBody>
      </p:sp>
    </p:spTree>
    <p:extLst>
      <p:ext uri="{BB962C8B-B14F-4D97-AF65-F5344CB8AC3E}">
        <p14:creationId xmlns:p14="http://schemas.microsoft.com/office/powerpoint/2010/main" val="1198816000"/>
      </p:ext>
    </p:extLst>
  </p:cSld>
  <p:clrMapOvr>
    <a:masterClrMapping/>
  </p:clrMapOvr>
</p:notes>
</file>

<file path=ppt/notesSlides/notesSlide6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678</a:t>
            </a:fld>
            <a:endParaRPr lang="fr-FR"/>
          </a:p>
        </p:txBody>
      </p:sp>
    </p:spTree>
    <p:extLst>
      <p:ext uri="{BB962C8B-B14F-4D97-AF65-F5344CB8AC3E}">
        <p14:creationId xmlns:p14="http://schemas.microsoft.com/office/powerpoint/2010/main" val="2207232274"/>
      </p:ext>
    </p:extLst>
  </p:cSld>
  <p:clrMapOvr>
    <a:masterClrMapping/>
  </p:clrMapOvr>
</p:notes>
</file>

<file path=ppt/notesSlides/notesSlide6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679</a:t>
            </a:fld>
            <a:endParaRPr lang="fr-FR"/>
          </a:p>
        </p:txBody>
      </p:sp>
    </p:spTree>
    <p:extLst>
      <p:ext uri="{BB962C8B-B14F-4D97-AF65-F5344CB8AC3E}">
        <p14:creationId xmlns:p14="http://schemas.microsoft.com/office/powerpoint/2010/main" val="42700517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3700980753"/>
      </p:ext>
    </p:extLst>
  </p:cSld>
  <p:clrMapOvr>
    <a:masterClrMapping/>
  </p:clrMapOvr>
</p:notes>
</file>

<file path=ppt/notesSlides/notesSlide6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680</a:t>
            </a:fld>
            <a:endParaRPr lang="fr-FR"/>
          </a:p>
        </p:txBody>
      </p:sp>
    </p:spTree>
    <p:extLst>
      <p:ext uri="{BB962C8B-B14F-4D97-AF65-F5344CB8AC3E}">
        <p14:creationId xmlns:p14="http://schemas.microsoft.com/office/powerpoint/2010/main" val="102778098"/>
      </p:ext>
    </p:extLst>
  </p:cSld>
  <p:clrMapOvr>
    <a:masterClrMapping/>
  </p:clrMapOvr>
</p:notes>
</file>

<file path=ppt/notesSlides/notesSlide6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681</a:t>
            </a:fld>
            <a:endParaRPr lang="fr-FR"/>
          </a:p>
        </p:txBody>
      </p:sp>
    </p:spTree>
    <p:extLst>
      <p:ext uri="{BB962C8B-B14F-4D97-AF65-F5344CB8AC3E}">
        <p14:creationId xmlns:p14="http://schemas.microsoft.com/office/powerpoint/2010/main" val="2188739999"/>
      </p:ext>
    </p:extLst>
  </p:cSld>
  <p:clrMapOvr>
    <a:masterClrMapping/>
  </p:clrMapOvr>
</p:notes>
</file>

<file path=ppt/notesSlides/notesSlide6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682</a:t>
            </a:fld>
            <a:endParaRPr lang="fr-FR"/>
          </a:p>
        </p:txBody>
      </p:sp>
    </p:spTree>
    <p:extLst>
      <p:ext uri="{BB962C8B-B14F-4D97-AF65-F5344CB8AC3E}">
        <p14:creationId xmlns:p14="http://schemas.microsoft.com/office/powerpoint/2010/main" val="818296769"/>
      </p:ext>
    </p:extLst>
  </p:cSld>
  <p:clrMapOvr>
    <a:masterClrMapping/>
  </p:clrMapOvr>
</p:notes>
</file>

<file path=ppt/notesSlides/notesSlide6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683</a:t>
            </a:fld>
            <a:endParaRPr lang="fr-FR"/>
          </a:p>
        </p:txBody>
      </p:sp>
    </p:spTree>
    <p:extLst>
      <p:ext uri="{BB962C8B-B14F-4D97-AF65-F5344CB8AC3E}">
        <p14:creationId xmlns:p14="http://schemas.microsoft.com/office/powerpoint/2010/main" val="4083125865"/>
      </p:ext>
    </p:extLst>
  </p:cSld>
  <p:clrMapOvr>
    <a:masterClrMapping/>
  </p:clrMapOvr>
</p:notes>
</file>

<file path=ppt/notesSlides/notesSlide6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684</a:t>
            </a:fld>
            <a:endParaRPr lang="fr-FR"/>
          </a:p>
        </p:txBody>
      </p:sp>
    </p:spTree>
    <p:extLst>
      <p:ext uri="{BB962C8B-B14F-4D97-AF65-F5344CB8AC3E}">
        <p14:creationId xmlns:p14="http://schemas.microsoft.com/office/powerpoint/2010/main" val="3237901783"/>
      </p:ext>
    </p:extLst>
  </p:cSld>
  <p:clrMapOvr>
    <a:masterClrMapping/>
  </p:clrMapOvr>
</p:notes>
</file>

<file path=ppt/notesSlides/notesSlide6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685</a:t>
            </a:fld>
            <a:endParaRPr lang="fr-FR"/>
          </a:p>
        </p:txBody>
      </p:sp>
    </p:spTree>
    <p:extLst>
      <p:ext uri="{BB962C8B-B14F-4D97-AF65-F5344CB8AC3E}">
        <p14:creationId xmlns:p14="http://schemas.microsoft.com/office/powerpoint/2010/main" val="1723061782"/>
      </p:ext>
    </p:extLst>
  </p:cSld>
  <p:clrMapOvr>
    <a:masterClrMapping/>
  </p:clrMapOvr>
</p:notes>
</file>

<file path=ppt/notesSlides/notesSlide6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686</a:t>
            </a:fld>
            <a:endParaRPr lang="fr-FR"/>
          </a:p>
        </p:txBody>
      </p:sp>
    </p:spTree>
    <p:extLst>
      <p:ext uri="{BB962C8B-B14F-4D97-AF65-F5344CB8AC3E}">
        <p14:creationId xmlns:p14="http://schemas.microsoft.com/office/powerpoint/2010/main" val="1792638202"/>
      </p:ext>
    </p:extLst>
  </p:cSld>
  <p:clrMapOvr>
    <a:masterClrMapping/>
  </p:clrMapOvr>
</p:notes>
</file>

<file path=ppt/notesSlides/notesSlide6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687</a:t>
            </a:fld>
            <a:endParaRPr lang="fr-FR"/>
          </a:p>
        </p:txBody>
      </p:sp>
    </p:spTree>
    <p:extLst>
      <p:ext uri="{BB962C8B-B14F-4D97-AF65-F5344CB8AC3E}">
        <p14:creationId xmlns:p14="http://schemas.microsoft.com/office/powerpoint/2010/main" val="1974494253"/>
      </p:ext>
    </p:extLst>
  </p:cSld>
  <p:clrMapOvr>
    <a:masterClrMapping/>
  </p:clrMapOvr>
</p:notes>
</file>

<file path=ppt/notesSlides/notesSlide6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688</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6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689</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6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690</a:t>
            </a:fld>
            <a:endParaRPr lang="fr-FR"/>
          </a:p>
        </p:txBody>
      </p:sp>
    </p:spTree>
    <p:extLst>
      <p:ext uri="{BB962C8B-B14F-4D97-AF65-F5344CB8AC3E}">
        <p14:creationId xmlns:p14="http://schemas.microsoft.com/office/powerpoint/2010/main" val="2202658574"/>
      </p:ext>
    </p:extLst>
  </p:cSld>
  <p:clrMapOvr>
    <a:masterClrMapping/>
  </p:clrMapOvr>
</p:notes>
</file>

<file path=ppt/notesSlides/notesSlide6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691</a:t>
            </a:fld>
            <a:endParaRPr lang="fr-FR"/>
          </a:p>
        </p:txBody>
      </p:sp>
    </p:spTree>
    <p:extLst>
      <p:ext uri="{BB962C8B-B14F-4D97-AF65-F5344CB8AC3E}">
        <p14:creationId xmlns:p14="http://schemas.microsoft.com/office/powerpoint/2010/main" val="3240135544"/>
      </p:ext>
    </p:extLst>
  </p:cSld>
  <p:clrMapOvr>
    <a:masterClrMapping/>
  </p:clrMapOvr>
</p:notes>
</file>

<file path=ppt/notesSlides/notesSlide6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692</a:t>
            </a:fld>
            <a:endParaRPr lang="fr-FR"/>
          </a:p>
        </p:txBody>
      </p:sp>
    </p:spTree>
    <p:extLst>
      <p:ext uri="{BB962C8B-B14F-4D97-AF65-F5344CB8AC3E}">
        <p14:creationId xmlns:p14="http://schemas.microsoft.com/office/powerpoint/2010/main" val="4237762838"/>
      </p:ext>
    </p:extLst>
  </p:cSld>
  <p:clrMapOvr>
    <a:masterClrMapping/>
  </p:clrMapOvr>
</p:notes>
</file>

<file path=ppt/notesSlides/notesSlide6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693</a:t>
            </a:fld>
            <a:endParaRPr lang="fr-FR"/>
          </a:p>
        </p:txBody>
      </p:sp>
    </p:spTree>
    <p:extLst>
      <p:ext uri="{BB962C8B-B14F-4D97-AF65-F5344CB8AC3E}">
        <p14:creationId xmlns:p14="http://schemas.microsoft.com/office/powerpoint/2010/main" val="3341010341"/>
      </p:ext>
    </p:extLst>
  </p:cSld>
  <p:clrMapOvr>
    <a:masterClrMapping/>
  </p:clrMapOvr>
</p:notes>
</file>

<file path=ppt/notesSlides/notesSlide6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694</a:t>
            </a:fld>
            <a:endParaRPr lang="fr-FR"/>
          </a:p>
        </p:txBody>
      </p:sp>
    </p:spTree>
    <p:extLst>
      <p:ext uri="{BB962C8B-B14F-4D97-AF65-F5344CB8AC3E}">
        <p14:creationId xmlns:p14="http://schemas.microsoft.com/office/powerpoint/2010/main" val="3286272596"/>
      </p:ext>
    </p:extLst>
  </p:cSld>
  <p:clrMapOvr>
    <a:masterClrMapping/>
  </p:clrMapOvr>
</p:notes>
</file>

<file path=ppt/notesSlides/notesSlide6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695</a:t>
            </a:fld>
            <a:endParaRPr lang="fr-FR"/>
          </a:p>
        </p:txBody>
      </p:sp>
    </p:spTree>
    <p:extLst>
      <p:ext uri="{BB962C8B-B14F-4D97-AF65-F5344CB8AC3E}">
        <p14:creationId xmlns:p14="http://schemas.microsoft.com/office/powerpoint/2010/main" val="2054353493"/>
      </p:ext>
    </p:extLst>
  </p:cSld>
  <p:clrMapOvr>
    <a:masterClrMapping/>
  </p:clrMapOvr>
</p:notes>
</file>

<file path=ppt/notesSlides/notesSlide6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696</a:t>
            </a:fld>
            <a:endParaRPr lang="fr-FR"/>
          </a:p>
        </p:txBody>
      </p:sp>
    </p:spTree>
    <p:extLst>
      <p:ext uri="{BB962C8B-B14F-4D97-AF65-F5344CB8AC3E}">
        <p14:creationId xmlns:p14="http://schemas.microsoft.com/office/powerpoint/2010/main" val="2078366624"/>
      </p:ext>
    </p:extLst>
  </p:cSld>
  <p:clrMapOvr>
    <a:masterClrMapping/>
  </p:clrMapOvr>
</p:notes>
</file>

<file path=ppt/notesSlides/notesSlide6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697</a:t>
            </a:fld>
            <a:endParaRPr lang="fr-FR"/>
          </a:p>
        </p:txBody>
      </p:sp>
    </p:spTree>
    <p:extLst>
      <p:ext uri="{BB962C8B-B14F-4D97-AF65-F5344CB8AC3E}">
        <p14:creationId xmlns:p14="http://schemas.microsoft.com/office/powerpoint/2010/main" val="1368099430"/>
      </p:ext>
    </p:extLst>
  </p:cSld>
  <p:clrMapOvr>
    <a:masterClrMapping/>
  </p:clrMapOvr>
</p:notes>
</file>

<file path=ppt/notesSlides/notesSlide6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698</a:t>
            </a:fld>
            <a:endParaRPr lang="fr-FR"/>
          </a:p>
        </p:txBody>
      </p:sp>
    </p:spTree>
    <p:extLst>
      <p:ext uri="{BB962C8B-B14F-4D97-AF65-F5344CB8AC3E}">
        <p14:creationId xmlns:p14="http://schemas.microsoft.com/office/powerpoint/2010/main" val="531177127"/>
      </p:ext>
    </p:extLst>
  </p:cSld>
  <p:clrMapOvr>
    <a:masterClrMapping/>
  </p:clrMapOvr>
</p:notes>
</file>

<file path=ppt/notesSlides/notesSlide6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699</a:t>
            </a:fld>
            <a:endParaRPr lang="fr-FR"/>
          </a:p>
        </p:txBody>
      </p:sp>
    </p:spTree>
    <p:extLst>
      <p:ext uri="{BB962C8B-B14F-4D97-AF65-F5344CB8AC3E}">
        <p14:creationId xmlns:p14="http://schemas.microsoft.com/office/powerpoint/2010/main" val="400127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a:t>
            </a:fld>
            <a:endParaRPr lang="fr-FR"/>
          </a:p>
        </p:txBody>
      </p:sp>
    </p:spTree>
    <p:extLst>
      <p:ext uri="{BB962C8B-B14F-4D97-AF65-F5344CB8AC3E}">
        <p14:creationId xmlns:p14="http://schemas.microsoft.com/office/powerpoint/2010/main" val="3179987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3471853325"/>
      </p:ext>
    </p:extLst>
  </p:cSld>
  <p:clrMapOvr>
    <a:masterClrMapping/>
  </p:clrMapOvr>
</p:notes>
</file>

<file path=ppt/notesSlides/notesSlide7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700</a:t>
            </a:fld>
            <a:endParaRPr lang="fr-FR"/>
          </a:p>
        </p:txBody>
      </p:sp>
    </p:spTree>
    <p:extLst>
      <p:ext uri="{BB962C8B-B14F-4D97-AF65-F5344CB8AC3E}">
        <p14:creationId xmlns:p14="http://schemas.microsoft.com/office/powerpoint/2010/main" val="553657755"/>
      </p:ext>
    </p:extLst>
  </p:cSld>
  <p:clrMapOvr>
    <a:masterClrMapping/>
  </p:clrMapOvr>
</p:notes>
</file>

<file path=ppt/notesSlides/notesSlide7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701</a:t>
            </a:fld>
            <a:endParaRPr lang="fr-FR"/>
          </a:p>
        </p:txBody>
      </p:sp>
    </p:spTree>
    <p:extLst>
      <p:ext uri="{BB962C8B-B14F-4D97-AF65-F5344CB8AC3E}">
        <p14:creationId xmlns:p14="http://schemas.microsoft.com/office/powerpoint/2010/main" val="1553716143"/>
      </p:ext>
    </p:extLst>
  </p:cSld>
  <p:clrMapOvr>
    <a:masterClrMapping/>
  </p:clrMapOvr>
</p:notes>
</file>

<file path=ppt/notesSlides/notesSlide7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702</a:t>
            </a:fld>
            <a:endParaRPr lang="fr-FR"/>
          </a:p>
        </p:txBody>
      </p:sp>
    </p:spTree>
    <p:extLst>
      <p:ext uri="{BB962C8B-B14F-4D97-AF65-F5344CB8AC3E}">
        <p14:creationId xmlns:p14="http://schemas.microsoft.com/office/powerpoint/2010/main" val="735545839"/>
      </p:ext>
    </p:extLst>
  </p:cSld>
  <p:clrMapOvr>
    <a:masterClrMapping/>
  </p:clrMapOvr>
</p:notes>
</file>

<file path=ppt/notesSlides/notesSlide7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703</a:t>
            </a:fld>
            <a:endParaRPr lang="fr-FR"/>
          </a:p>
        </p:txBody>
      </p:sp>
    </p:spTree>
    <p:extLst>
      <p:ext uri="{BB962C8B-B14F-4D97-AF65-F5344CB8AC3E}">
        <p14:creationId xmlns:p14="http://schemas.microsoft.com/office/powerpoint/2010/main" val="2581242736"/>
      </p:ext>
    </p:extLst>
  </p:cSld>
  <p:clrMapOvr>
    <a:masterClrMapping/>
  </p:clrMapOvr>
</p:notes>
</file>

<file path=ppt/notesSlides/notesSlide7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704</a:t>
            </a:fld>
            <a:endParaRPr lang="fr-FR"/>
          </a:p>
        </p:txBody>
      </p:sp>
    </p:spTree>
    <p:extLst>
      <p:ext uri="{BB962C8B-B14F-4D97-AF65-F5344CB8AC3E}">
        <p14:creationId xmlns:p14="http://schemas.microsoft.com/office/powerpoint/2010/main" val="2856540043"/>
      </p:ext>
    </p:extLst>
  </p:cSld>
  <p:clrMapOvr>
    <a:masterClrMapping/>
  </p:clrMapOvr>
</p:notes>
</file>

<file path=ppt/notesSlides/notesSlide7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705</a:t>
            </a:fld>
            <a:endParaRPr lang="fr-FR"/>
          </a:p>
        </p:txBody>
      </p:sp>
    </p:spTree>
    <p:extLst>
      <p:ext uri="{BB962C8B-B14F-4D97-AF65-F5344CB8AC3E}">
        <p14:creationId xmlns:p14="http://schemas.microsoft.com/office/powerpoint/2010/main" val="1486368560"/>
      </p:ext>
    </p:extLst>
  </p:cSld>
  <p:clrMapOvr>
    <a:masterClrMapping/>
  </p:clrMapOvr>
</p:notes>
</file>

<file path=ppt/notesSlides/notesSlide7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706</a:t>
            </a:fld>
            <a:endParaRPr lang="fr-FR"/>
          </a:p>
        </p:txBody>
      </p:sp>
    </p:spTree>
    <p:extLst>
      <p:ext uri="{BB962C8B-B14F-4D97-AF65-F5344CB8AC3E}">
        <p14:creationId xmlns:p14="http://schemas.microsoft.com/office/powerpoint/2010/main" val="1514255106"/>
      </p:ext>
    </p:extLst>
  </p:cSld>
  <p:clrMapOvr>
    <a:masterClrMapping/>
  </p:clrMapOvr>
</p:notes>
</file>

<file path=ppt/notesSlides/notesSlide7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707</a:t>
            </a:fld>
            <a:endParaRPr lang="fr-FR"/>
          </a:p>
        </p:txBody>
      </p:sp>
    </p:spTree>
    <p:extLst>
      <p:ext uri="{BB962C8B-B14F-4D97-AF65-F5344CB8AC3E}">
        <p14:creationId xmlns:p14="http://schemas.microsoft.com/office/powerpoint/2010/main" val="3631146573"/>
      </p:ext>
    </p:extLst>
  </p:cSld>
  <p:clrMapOvr>
    <a:masterClrMapping/>
  </p:clrMapOvr>
</p:notes>
</file>

<file path=ppt/notesSlides/notesSlide7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708</a:t>
            </a:fld>
            <a:endParaRPr lang="fr-FR" dirty="0"/>
          </a:p>
        </p:txBody>
      </p:sp>
    </p:spTree>
    <p:extLst>
      <p:ext uri="{BB962C8B-B14F-4D97-AF65-F5344CB8AC3E}">
        <p14:creationId xmlns:p14="http://schemas.microsoft.com/office/powerpoint/2010/main" val="570825299"/>
      </p:ext>
    </p:extLst>
  </p:cSld>
  <p:clrMapOvr>
    <a:masterClrMapping/>
  </p:clrMapOvr>
</p:notes>
</file>

<file path=ppt/notesSlides/notesSlide7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709</a:t>
            </a:fld>
            <a:endParaRPr lang="fr-FR"/>
          </a:p>
        </p:txBody>
      </p:sp>
    </p:spTree>
    <p:extLst>
      <p:ext uri="{BB962C8B-B14F-4D97-AF65-F5344CB8AC3E}">
        <p14:creationId xmlns:p14="http://schemas.microsoft.com/office/powerpoint/2010/main" val="42219026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1652775731"/>
      </p:ext>
    </p:extLst>
  </p:cSld>
  <p:clrMapOvr>
    <a:masterClrMapping/>
  </p:clrMapOvr>
</p:notes>
</file>

<file path=ppt/notesSlides/notesSlide7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710</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7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711</a:t>
            </a:fld>
            <a:endParaRPr lang="fr-FR"/>
          </a:p>
        </p:txBody>
      </p:sp>
    </p:spTree>
    <p:extLst>
      <p:ext uri="{BB962C8B-B14F-4D97-AF65-F5344CB8AC3E}">
        <p14:creationId xmlns:p14="http://schemas.microsoft.com/office/powerpoint/2010/main" val="875894873"/>
      </p:ext>
    </p:extLst>
  </p:cSld>
  <p:clrMapOvr>
    <a:masterClrMapping/>
  </p:clrMapOvr>
</p:notes>
</file>

<file path=ppt/notesSlides/notesSlide7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712</a:t>
            </a:fld>
            <a:endParaRPr lang="fr-FR"/>
          </a:p>
        </p:txBody>
      </p:sp>
    </p:spTree>
    <p:extLst>
      <p:ext uri="{BB962C8B-B14F-4D97-AF65-F5344CB8AC3E}">
        <p14:creationId xmlns:p14="http://schemas.microsoft.com/office/powerpoint/2010/main" val="4019227363"/>
      </p:ext>
    </p:extLst>
  </p:cSld>
  <p:clrMapOvr>
    <a:masterClrMapping/>
  </p:clrMapOvr>
</p:notes>
</file>

<file path=ppt/notesSlides/notesSlide7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713</a:t>
            </a:fld>
            <a:endParaRPr lang="fr-FR"/>
          </a:p>
        </p:txBody>
      </p:sp>
    </p:spTree>
    <p:extLst>
      <p:ext uri="{BB962C8B-B14F-4D97-AF65-F5344CB8AC3E}">
        <p14:creationId xmlns:p14="http://schemas.microsoft.com/office/powerpoint/2010/main" val="3848126129"/>
      </p:ext>
    </p:extLst>
  </p:cSld>
  <p:clrMapOvr>
    <a:masterClrMapping/>
  </p:clrMapOvr>
</p:notes>
</file>

<file path=ppt/notesSlides/notesSlide7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714</a:t>
            </a:fld>
            <a:endParaRPr lang="fr-FR"/>
          </a:p>
        </p:txBody>
      </p:sp>
    </p:spTree>
    <p:extLst>
      <p:ext uri="{BB962C8B-B14F-4D97-AF65-F5344CB8AC3E}">
        <p14:creationId xmlns:p14="http://schemas.microsoft.com/office/powerpoint/2010/main" val="3416645460"/>
      </p:ext>
    </p:extLst>
  </p:cSld>
  <p:clrMapOvr>
    <a:masterClrMapping/>
  </p:clrMapOvr>
</p:notes>
</file>

<file path=ppt/notesSlides/notesSlide7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715</a:t>
            </a:fld>
            <a:endParaRPr lang="fr-FR"/>
          </a:p>
        </p:txBody>
      </p:sp>
    </p:spTree>
    <p:extLst>
      <p:ext uri="{BB962C8B-B14F-4D97-AF65-F5344CB8AC3E}">
        <p14:creationId xmlns:p14="http://schemas.microsoft.com/office/powerpoint/2010/main" val="3259039948"/>
      </p:ext>
    </p:extLst>
  </p:cSld>
  <p:clrMapOvr>
    <a:masterClrMapping/>
  </p:clrMapOvr>
</p:notes>
</file>

<file path=ppt/notesSlides/notesSlide7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716</a:t>
            </a:fld>
            <a:endParaRPr lang="fr-FR"/>
          </a:p>
        </p:txBody>
      </p:sp>
    </p:spTree>
    <p:extLst>
      <p:ext uri="{BB962C8B-B14F-4D97-AF65-F5344CB8AC3E}">
        <p14:creationId xmlns:p14="http://schemas.microsoft.com/office/powerpoint/2010/main" val="671626223"/>
      </p:ext>
    </p:extLst>
  </p:cSld>
  <p:clrMapOvr>
    <a:masterClrMapping/>
  </p:clrMapOvr>
</p:notes>
</file>

<file path=ppt/notesSlides/notesSlide7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717</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7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718</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7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719</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384875493"/>
      </p:ext>
    </p:extLst>
  </p:cSld>
  <p:clrMapOvr>
    <a:masterClrMapping/>
  </p:clrMapOvr>
</p:notes>
</file>

<file path=ppt/notesSlides/notesSlide7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720</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7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721</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7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722</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7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723</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7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724</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7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725</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7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726</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7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727</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7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728</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7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729</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291069950"/>
      </p:ext>
    </p:extLst>
  </p:cSld>
  <p:clrMapOvr>
    <a:masterClrMapping/>
  </p:clrMapOvr>
</p:notes>
</file>

<file path=ppt/notesSlides/notesSlide7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730</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7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731</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7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732</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7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733</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7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734</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7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735</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7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736</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7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737</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7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738</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7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739</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1311681179"/>
      </p:ext>
    </p:extLst>
  </p:cSld>
  <p:clrMapOvr>
    <a:masterClrMapping/>
  </p:clrMapOvr>
</p:notes>
</file>

<file path=ppt/notesSlides/notesSlide7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740</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7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741</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7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742</a:t>
            </a:fld>
            <a:endParaRPr lang="fr-FR"/>
          </a:p>
        </p:txBody>
      </p:sp>
    </p:spTree>
    <p:extLst>
      <p:ext uri="{BB962C8B-B14F-4D97-AF65-F5344CB8AC3E}">
        <p14:creationId xmlns:p14="http://schemas.microsoft.com/office/powerpoint/2010/main" val="3074631461"/>
      </p:ext>
    </p:extLst>
  </p:cSld>
  <p:clrMapOvr>
    <a:masterClrMapping/>
  </p:clrMapOvr>
</p:notes>
</file>

<file path=ppt/notesSlides/notesSlide7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743</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7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744</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7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745</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7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746</a:t>
            </a:fld>
            <a:endParaRPr lang="fr-FR" dirty="0"/>
          </a:p>
        </p:txBody>
      </p:sp>
    </p:spTree>
    <p:extLst>
      <p:ext uri="{BB962C8B-B14F-4D97-AF65-F5344CB8AC3E}">
        <p14:creationId xmlns:p14="http://schemas.microsoft.com/office/powerpoint/2010/main" val="2024108613"/>
      </p:ext>
    </p:extLst>
  </p:cSld>
  <p:clrMapOvr>
    <a:masterClrMapping/>
  </p:clrMapOvr>
</p:notes>
</file>

<file path=ppt/notesSlides/notesSlide7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747</a:t>
            </a:fld>
            <a:endParaRPr lang="fr-FR"/>
          </a:p>
        </p:txBody>
      </p:sp>
    </p:spTree>
    <p:extLst>
      <p:ext uri="{BB962C8B-B14F-4D97-AF65-F5344CB8AC3E}">
        <p14:creationId xmlns:p14="http://schemas.microsoft.com/office/powerpoint/2010/main" val="2413721850"/>
      </p:ext>
    </p:extLst>
  </p:cSld>
  <p:clrMapOvr>
    <a:masterClrMapping/>
  </p:clrMapOvr>
</p:notes>
</file>

<file path=ppt/notesSlides/notesSlide7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748</a:t>
            </a:fld>
            <a:endParaRPr lang="fr-FR"/>
          </a:p>
        </p:txBody>
      </p:sp>
    </p:spTree>
    <p:extLst>
      <p:ext uri="{BB962C8B-B14F-4D97-AF65-F5344CB8AC3E}">
        <p14:creationId xmlns:p14="http://schemas.microsoft.com/office/powerpoint/2010/main" val="3446268010"/>
      </p:ext>
    </p:extLst>
  </p:cSld>
  <p:clrMapOvr>
    <a:masterClrMapping/>
  </p:clrMapOvr>
</p:notes>
</file>

<file path=ppt/notesSlides/notesSlide7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749</a:t>
            </a:fld>
            <a:endParaRPr lang="fr-FR" dirty="0"/>
          </a:p>
        </p:txBody>
      </p:sp>
    </p:spTree>
    <p:extLst>
      <p:ext uri="{BB962C8B-B14F-4D97-AF65-F5344CB8AC3E}">
        <p14:creationId xmlns:p14="http://schemas.microsoft.com/office/powerpoint/2010/main" val="40639152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3322817409"/>
      </p:ext>
    </p:extLst>
  </p:cSld>
  <p:clrMapOvr>
    <a:masterClrMapping/>
  </p:clrMapOvr>
</p:notes>
</file>

<file path=ppt/notesSlides/notesSlide7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268519"/>
      </p:ext>
    </p:extLst>
  </p:cSld>
  <p:clrMapOvr>
    <a:masterClrMapping/>
  </p:clrMapOvr>
</p:notes>
</file>

<file path=ppt/notesSlides/notesSlide7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807390"/>
      </p:ext>
    </p:extLst>
  </p:cSld>
  <p:clrMapOvr>
    <a:masterClrMapping/>
  </p:clrMapOvr>
</p:notes>
</file>

<file path=ppt/notesSlides/notesSlide7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184852"/>
      </p:ext>
    </p:extLst>
  </p:cSld>
  <p:clrMapOvr>
    <a:masterClrMapping/>
  </p:clrMapOvr>
</p:notes>
</file>

<file path=ppt/notesSlides/notesSlide7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6200637"/>
      </p:ext>
    </p:extLst>
  </p:cSld>
  <p:clrMapOvr>
    <a:masterClrMapping/>
  </p:clrMapOvr>
</p:notes>
</file>

<file path=ppt/notesSlides/notesSlide7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041780"/>
      </p:ext>
    </p:extLst>
  </p:cSld>
  <p:clrMapOvr>
    <a:masterClrMapping/>
  </p:clrMapOvr>
</p:notes>
</file>

<file path=ppt/notesSlides/notesSlide7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426474"/>
      </p:ext>
    </p:extLst>
  </p:cSld>
  <p:clrMapOvr>
    <a:masterClrMapping/>
  </p:clrMapOvr>
</p:notes>
</file>

<file path=ppt/notesSlides/notesSlide7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034083"/>
      </p:ext>
    </p:extLst>
  </p:cSld>
  <p:clrMapOvr>
    <a:masterClrMapping/>
  </p:clrMapOvr>
</p:notes>
</file>

<file path=ppt/notesSlides/notesSlide7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045349"/>
      </p:ext>
    </p:extLst>
  </p:cSld>
  <p:clrMapOvr>
    <a:masterClrMapping/>
  </p:clrMapOvr>
</p:notes>
</file>

<file path=ppt/notesSlides/notesSlide7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758</a:t>
            </a:fld>
            <a:endParaRPr lang="fr-FR"/>
          </a:p>
        </p:txBody>
      </p:sp>
    </p:spTree>
    <p:extLst>
      <p:ext uri="{BB962C8B-B14F-4D97-AF65-F5344CB8AC3E}">
        <p14:creationId xmlns:p14="http://schemas.microsoft.com/office/powerpoint/2010/main" val="1215816036"/>
      </p:ext>
    </p:extLst>
  </p:cSld>
  <p:clrMapOvr>
    <a:masterClrMapping/>
  </p:clrMapOvr>
</p:notes>
</file>

<file path=ppt/notesSlides/notesSlide7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759</a:t>
            </a:fld>
            <a:endParaRPr lang="fr-FR"/>
          </a:p>
        </p:txBody>
      </p:sp>
    </p:spTree>
    <p:extLst>
      <p:ext uri="{BB962C8B-B14F-4D97-AF65-F5344CB8AC3E}">
        <p14:creationId xmlns:p14="http://schemas.microsoft.com/office/powerpoint/2010/main" val="2565700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842765490"/>
      </p:ext>
    </p:extLst>
  </p:cSld>
  <p:clrMapOvr>
    <a:masterClrMapping/>
  </p:clrMapOvr>
</p:notes>
</file>

<file path=ppt/notesSlides/notesSlide7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760</a:t>
            </a:fld>
            <a:endParaRPr lang="fr-FR"/>
          </a:p>
        </p:txBody>
      </p:sp>
    </p:spTree>
    <p:extLst>
      <p:ext uri="{BB962C8B-B14F-4D97-AF65-F5344CB8AC3E}">
        <p14:creationId xmlns:p14="http://schemas.microsoft.com/office/powerpoint/2010/main" val="2188633992"/>
      </p:ext>
    </p:extLst>
  </p:cSld>
  <p:clrMapOvr>
    <a:masterClrMapping/>
  </p:clrMapOvr>
</p:notes>
</file>

<file path=ppt/notesSlides/notesSlide7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761</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7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762</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7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763</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7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764</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7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765</a:t>
            </a:fld>
            <a:endParaRPr lang="fr-FR"/>
          </a:p>
        </p:txBody>
      </p:sp>
    </p:spTree>
    <p:extLst>
      <p:ext uri="{BB962C8B-B14F-4D97-AF65-F5344CB8AC3E}">
        <p14:creationId xmlns:p14="http://schemas.microsoft.com/office/powerpoint/2010/main" val="3584189026"/>
      </p:ext>
    </p:extLst>
  </p:cSld>
  <p:clrMapOvr>
    <a:masterClrMapping/>
  </p:clrMapOvr>
</p:notes>
</file>

<file path=ppt/notesSlides/notesSlide7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766</a:t>
            </a:fld>
            <a:endParaRPr lang="fr-FR"/>
          </a:p>
        </p:txBody>
      </p:sp>
    </p:spTree>
    <p:extLst>
      <p:ext uri="{BB962C8B-B14F-4D97-AF65-F5344CB8AC3E}">
        <p14:creationId xmlns:p14="http://schemas.microsoft.com/office/powerpoint/2010/main" val="3763689297"/>
      </p:ext>
    </p:extLst>
  </p:cSld>
  <p:clrMapOvr>
    <a:masterClrMapping/>
  </p:clrMapOvr>
</p:notes>
</file>

<file path=ppt/notesSlides/notesSlide7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767</a:t>
            </a:fld>
            <a:endParaRPr lang="fr-FR"/>
          </a:p>
        </p:txBody>
      </p:sp>
    </p:spTree>
    <p:extLst>
      <p:ext uri="{BB962C8B-B14F-4D97-AF65-F5344CB8AC3E}">
        <p14:creationId xmlns:p14="http://schemas.microsoft.com/office/powerpoint/2010/main" val="3589959404"/>
      </p:ext>
    </p:extLst>
  </p:cSld>
  <p:clrMapOvr>
    <a:masterClrMapping/>
  </p:clrMapOvr>
</p:notes>
</file>

<file path=ppt/notesSlides/notesSlide7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768</a:t>
            </a:fld>
            <a:endParaRPr lang="fr-FR"/>
          </a:p>
        </p:txBody>
      </p:sp>
    </p:spTree>
    <p:extLst>
      <p:ext uri="{BB962C8B-B14F-4D97-AF65-F5344CB8AC3E}">
        <p14:creationId xmlns:p14="http://schemas.microsoft.com/office/powerpoint/2010/main" val="2757917549"/>
      </p:ext>
    </p:extLst>
  </p:cSld>
  <p:clrMapOvr>
    <a:masterClrMapping/>
  </p:clrMapOvr>
</p:notes>
</file>

<file path=ppt/notesSlides/notesSlide7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769</a:t>
            </a:fld>
            <a:endParaRPr lang="fr-FR"/>
          </a:p>
        </p:txBody>
      </p:sp>
    </p:spTree>
    <p:extLst>
      <p:ext uri="{BB962C8B-B14F-4D97-AF65-F5344CB8AC3E}">
        <p14:creationId xmlns:p14="http://schemas.microsoft.com/office/powerpoint/2010/main" val="6869067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320171227"/>
      </p:ext>
    </p:extLst>
  </p:cSld>
  <p:clrMapOvr>
    <a:masterClrMapping/>
  </p:clrMapOvr>
</p:notes>
</file>

<file path=ppt/notesSlides/notesSlide7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770</a:t>
            </a:fld>
            <a:endParaRPr lang="fr-FR"/>
          </a:p>
        </p:txBody>
      </p:sp>
    </p:spTree>
    <p:extLst>
      <p:ext uri="{BB962C8B-B14F-4D97-AF65-F5344CB8AC3E}">
        <p14:creationId xmlns:p14="http://schemas.microsoft.com/office/powerpoint/2010/main" val="1115670876"/>
      </p:ext>
    </p:extLst>
  </p:cSld>
  <p:clrMapOvr>
    <a:masterClrMapping/>
  </p:clrMapOvr>
</p:notes>
</file>

<file path=ppt/notesSlides/notesSlide7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771</a:t>
            </a:fld>
            <a:endParaRPr lang="fr-FR"/>
          </a:p>
        </p:txBody>
      </p:sp>
    </p:spTree>
    <p:extLst>
      <p:ext uri="{BB962C8B-B14F-4D97-AF65-F5344CB8AC3E}">
        <p14:creationId xmlns:p14="http://schemas.microsoft.com/office/powerpoint/2010/main" val="3352810252"/>
      </p:ext>
    </p:extLst>
  </p:cSld>
  <p:clrMapOvr>
    <a:masterClrMapping/>
  </p:clrMapOvr>
</p:notes>
</file>

<file path=ppt/notesSlides/notesSlide7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772</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34579103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67403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29440130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38929869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34616090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26575786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21975473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84</a:t>
            </a:fld>
            <a:endParaRPr lang="fr-FR"/>
          </a:p>
        </p:txBody>
      </p:sp>
    </p:spTree>
    <p:extLst>
      <p:ext uri="{BB962C8B-B14F-4D97-AF65-F5344CB8AC3E}">
        <p14:creationId xmlns:p14="http://schemas.microsoft.com/office/powerpoint/2010/main" val="36248796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85</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22354219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15549968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246953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41052962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28312726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27470444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364424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8" Type="http://schemas.openxmlformats.org/officeDocument/2006/relationships/slide" Target="slide217.xml"/><Relationship Id="rId3" Type="http://schemas.openxmlformats.org/officeDocument/2006/relationships/hyperlink" Target="http://ppt/slides/slide3.xml" TargetMode="External"/><Relationship Id="rId7" Type="http://schemas.openxmlformats.org/officeDocument/2006/relationships/slide" Target="slide202.xml"/><Relationship Id="rId2" Type="http://schemas.openxmlformats.org/officeDocument/2006/relationships/notesSlide" Target="../notesSlides/notesSlide156.xml"/><Relationship Id="rId1" Type="http://schemas.openxmlformats.org/officeDocument/2006/relationships/slideLayout" Target="../slideLayouts/slideLayout2.xml"/><Relationship Id="rId6" Type="http://schemas.openxmlformats.org/officeDocument/2006/relationships/slide" Target="slide193.xml"/><Relationship Id="rId5" Type="http://schemas.openxmlformats.org/officeDocument/2006/relationships/slide" Target="slide187.xml"/><Relationship Id="rId4" Type="http://schemas.openxmlformats.org/officeDocument/2006/relationships/slide" Target="slide69.xml"/><Relationship Id="rId9" Type="http://schemas.openxmlformats.org/officeDocument/2006/relationships/slide" Target="slide15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71.xml"/><Relationship Id="rId3" Type="http://schemas.openxmlformats.org/officeDocument/2006/relationships/slide" Target="slide3.xml"/><Relationship Id="rId7" Type="http://schemas.openxmlformats.org/officeDocument/2006/relationships/slide" Target="slide45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23.xml"/><Relationship Id="rId5" Type="http://schemas.openxmlformats.org/officeDocument/2006/relationships/slide" Target="slide287.xml"/><Relationship Id="rId4" Type="http://schemas.openxmlformats.org/officeDocument/2006/relationships/slide" Target="slide156.xml"/><Relationship Id="rId9" Type="http://schemas.openxmlformats.org/officeDocument/2006/relationships/slide" Target="slide6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slide" Target="slide274.xml"/><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8" Type="http://schemas.openxmlformats.org/officeDocument/2006/relationships/slide" Target="slide364.xml"/><Relationship Id="rId13" Type="http://schemas.openxmlformats.org/officeDocument/2006/relationships/slide" Target="slide336.xml"/><Relationship Id="rId3" Type="http://schemas.openxmlformats.org/officeDocument/2006/relationships/hyperlink" Target="http://ppt/slides/slide3.xml" TargetMode="External"/><Relationship Id="rId7" Type="http://schemas.openxmlformats.org/officeDocument/2006/relationships/slide" Target="slide348.xml"/><Relationship Id="rId12" Type="http://schemas.openxmlformats.org/officeDocument/2006/relationships/slide" Target="slide331.xml"/><Relationship Id="rId2" Type="http://schemas.openxmlformats.org/officeDocument/2006/relationships/notesSlide" Target="../notesSlides/notesSlide287.xml"/><Relationship Id="rId1" Type="http://schemas.openxmlformats.org/officeDocument/2006/relationships/slideLayout" Target="../slideLayouts/slideLayout2.xml"/><Relationship Id="rId6" Type="http://schemas.openxmlformats.org/officeDocument/2006/relationships/slide" Target="slide339.xml"/><Relationship Id="rId11" Type="http://schemas.openxmlformats.org/officeDocument/2006/relationships/slide" Target="slide318.xml"/><Relationship Id="rId5" Type="http://schemas.openxmlformats.org/officeDocument/2006/relationships/slide" Target="slide304.xml"/><Relationship Id="rId10" Type="http://schemas.openxmlformats.org/officeDocument/2006/relationships/slide" Target="slide314.xml"/><Relationship Id="rId4" Type="http://schemas.openxmlformats.org/officeDocument/2006/relationships/slide" Target="slide288.xml"/><Relationship Id="rId9" Type="http://schemas.openxmlformats.org/officeDocument/2006/relationships/slide" Target="slide310.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hyperlink" Target="http://ppt/slides/slide3.xml" TargetMode="External"/><Relationship Id="rId7" Type="http://schemas.openxmlformats.org/officeDocument/2006/relationships/slide" Target="slide7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slide" Target="slide315.xml"/><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3" Type="http://schemas.openxmlformats.org/officeDocument/2006/relationships/slide" Target="slide410.xml"/><Relationship Id="rId2" Type="http://schemas.openxmlformats.org/officeDocument/2006/relationships/notesSlide" Target="../notesSlides/notesSlide40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8" Type="http://schemas.openxmlformats.org/officeDocument/2006/relationships/slide" Target="slide514.xml"/><Relationship Id="rId3" Type="http://schemas.openxmlformats.org/officeDocument/2006/relationships/hyperlink" Target="http://ppt/slides/slide3.xml" TargetMode="External"/><Relationship Id="rId7" Type="http://schemas.openxmlformats.org/officeDocument/2006/relationships/slide" Target="slide508.xml"/><Relationship Id="rId12" Type="http://schemas.openxmlformats.org/officeDocument/2006/relationships/slide" Target="slide496.xml"/><Relationship Id="rId2" Type="http://schemas.openxmlformats.org/officeDocument/2006/relationships/notesSlide" Target="../notesSlides/notesSlide454.xml"/><Relationship Id="rId1" Type="http://schemas.openxmlformats.org/officeDocument/2006/relationships/slideLayout" Target="../slideLayouts/slideLayout2.xml"/><Relationship Id="rId6" Type="http://schemas.openxmlformats.org/officeDocument/2006/relationships/slide" Target="slide499.xml"/><Relationship Id="rId11" Type="http://schemas.openxmlformats.org/officeDocument/2006/relationships/slide" Target="slide483.xml"/><Relationship Id="rId5" Type="http://schemas.openxmlformats.org/officeDocument/2006/relationships/slide" Target="slide469.xml"/><Relationship Id="rId10" Type="http://schemas.openxmlformats.org/officeDocument/2006/relationships/slide" Target="slide479.xml"/><Relationship Id="rId4" Type="http://schemas.openxmlformats.org/officeDocument/2006/relationships/slide" Target="slide455.xml"/><Relationship Id="rId9" Type="http://schemas.openxmlformats.org/officeDocument/2006/relationships/slide" Target="slide476.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3" Type="http://schemas.openxmlformats.org/officeDocument/2006/relationships/slide" Target="slide480.xml"/><Relationship Id="rId2" Type="http://schemas.openxmlformats.org/officeDocument/2006/relationships/notesSlide" Target="../notesSlides/notesSlide479.xml"/><Relationship Id="rId1" Type="http://schemas.openxmlformats.org/officeDocument/2006/relationships/slideLayout" Target="../slideLayouts/slideLayout2.xml"/><Relationship Id="rId4" Type="http://schemas.openxmlformats.org/officeDocument/2006/relationships/slide" Target="slide3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498.xml"/><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49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500.xml"/><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501.xml"/><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502.xml"/><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503.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504.xml"/><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505.xm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506.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507.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508.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50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510.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511.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512.xml"/><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513.xml"/><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514.xml"/><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515.xml"/><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516.xml"/><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517.xml"/><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518.xml"/><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5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520.xml"/><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521.xml"/><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522.xml"/><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523.xml"/><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524.xml"/><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525.xml"/><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526.xml"/><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527.xml"/><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528.xml"/><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5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530.xml"/><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531.xml"/><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2" Type="http://schemas.openxmlformats.org/officeDocument/2006/relationships/notesSlide" Target="../notesSlides/notesSlide532.xml"/><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2" Type="http://schemas.openxmlformats.org/officeDocument/2006/relationships/notesSlide" Target="../notesSlides/notesSlide533.xml"/><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534.xml"/><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535.xml"/><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536.xml"/><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2" Type="http://schemas.openxmlformats.org/officeDocument/2006/relationships/notesSlide" Target="../notesSlides/notesSlide537.xml"/><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2" Type="http://schemas.openxmlformats.org/officeDocument/2006/relationships/notesSlide" Target="../notesSlides/notesSlide538.xml"/><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2" Type="http://schemas.openxmlformats.org/officeDocument/2006/relationships/notesSlide" Target="../notesSlides/notesSlide5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540.xml"/><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541.xml"/><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542.xml"/><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543.xml"/><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2" Type="http://schemas.openxmlformats.org/officeDocument/2006/relationships/notesSlide" Target="../notesSlides/notesSlide544.xml"/><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545.xml"/><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2" Type="http://schemas.openxmlformats.org/officeDocument/2006/relationships/notesSlide" Target="../notesSlides/notesSlide546.xml"/><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547.xml"/><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548.xml"/><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5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550.xml"/><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551.xml"/><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552.xml"/><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553.xml"/><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554.xml"/><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555.xml"/><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556.xml"/><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3" Type="http://schemas.openxmlformats.org/officeDocument/2006/relationships/slide" Target="slide558.xml"/><Relationship Id="rId2" Type="http://schemas.openxmlformats.org/officeDocument/2006/relationships/notesSlide" Target="../notesSlides/notesSlide557.xml"/><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558.xml"/><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55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2" Type="http://schemas.openxmlformats.org/officeDocument/2006/relationships/notesSlide" Target="../notesSlides/notesSlide560.xml"/><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561.xml"/><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562.xml"/><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563.xml"/><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564.xml"/><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565.xml"/><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566.xml"/><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567.xml"/><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568.xml"/><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56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2" Type="http://schemas.openxmlformats.org/officeDocument/2006/relationships/notesSlide" Target="../notesSlides/notesSlide570.xml"/><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8" Type="http://schemas.openxmlformats.org/officeDocument/2006/relationships/slide" Target="slide610.xml"/><Relationship Id="rId3" Type="http://schemas.openxmlformats.org/officeDocument/2006/relationships/hyperlink" Target="http://ppt/slides/slide3.xml" TargetMode="External"/><Relationship Id="rId7" Type="http://schemas.openxmlformats.org/officeDocument/2006/relationships/slide" Target="slide603.xml"/><Relationship Id="rId2" Type="http://schemas.openxmlformats.org/officeDocument/2006/relationships/notesSlide" Target="../notesSlides/notesSlide571.xml"/><Relationship Id="rId1" Type="http://schemas.openxmlformats.org/officeDocument/2006/relationships/slideLayout" Target="../slideLayouts/slideLayout2.xml"/><Relationship Id="rId6" Type="http://schemas.openxmlformats.org/officeDocument/2006/relationships/slide" Target="slide594.xml"/><Relationship Id="rId5" Type="http://schemas.openxmlformats.org/officeDocument/2006/relationships/slide" Target="slide588.xml"/><Relationship Id="rId4" Type="http://schemas.openxmlformats.org/officeDocument/2006/relationships/slide" Target="slide572.xml"/></Relationships>
</file>

<file path=ppt/slides/_rels/slide572.xml.rels><?xml version="1.0" encoding="UTF-8" standalone="yes"?>
<Relationships xmlns="http://schemas.openxmlformats.org/package/2006/relationships"><Relationship Id="rId2" Type="http://schemas.openxmlformats.org/officeDocument/2006/relationships/notesSlide" Target="../notesSlides/notesSlide572.xml"/><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573.xml"/><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574.xml"/><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2" Type="http://schemas.openxmlformats.org/officeDocument/2006/relationships/notesSlide" Target="../notesSlides/notesSlide575.xml"/><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576.xml"/><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577.xml"/><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578.xml"/><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2" Type="http://schemas.openxmlformats.org/officeDocument/2006/relationships/notesSlide" Target="../notesSlides/notesSlide57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microsoft.com/office/2007/relationships/hdphoto" Target="../media/hdphoto1.wdp"/></Relationships>
</file>

<file path=ppt/slides/_rels/slide580.xml.rels><?xml version="1.0" encoding="UTF-8" standalone="yes"?>
<Relationships xmlns="http://schemas.openxmlformats.org/package/2006/relationships"><Relationship Id="rId2" Type="http://schemas.openxmlformats.org/officeDocument/2006/relationships/notesSlide" Target="../notesSlides/notesSlide580.xml"/><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2" Type="http://schemas.openxmlformats.org/officeDocument/2006/relationships/notesSlide" Target="../notesSlides/notesSlide581.xml"/><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582.xml"/><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583.xml"/><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584.xml"/><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2" Type="http://schemas.openxmlformats.org/officeDocument/2006/relationships/notesSlide" Target="../notesSlides/notesSlide585.xml"/><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586.xml"/><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2" Type="http://schemas.openxmlformats.org/officeDocument/2006/relationships/notesSlide" Target="../notesSlides/notesSlide587.xml"/><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2" Type="http://schemas.openxmlformats.org/officeDocument/2006/relationships/notesSlide" Target="../notesSlides/notesSlide588.xml"/><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2" Type="http://schemas.openxmlformats.org/officeDocument/2006/relationships/notesSlide" Target="../notesSlides/notesSlide58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0.xml.rels><?xml version="1.0" encoding="UTF-8" standalone="yes"?>
<Relationships xmlns="http://schemas.openxmlformats.org/package/2006/relationships"><Relationship Id="rId2" Type="http://schemas.openxmlformats.org/officeDocument/2006/relationships/notesSlide" Target="../notesSlides/notesSlide590.xml"/><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3.xml.rels><?xml version="1.0" encoding="UTF-8" standalone="yes"?>
<Relationships xmlns="http://schemas.openxmlformats.org/package/2006/relationships"><Relationship Id="rId2" Type="http://schemas.openxmlformats.org/officeDocument/2006/relationships/notesSlide" Target="../notesSlides/notesSlide593.xml"/><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2" Type="http://schemas.openxmlformats.org/officeDocument/2006/relationships/notesSlide" Target="../notesSlides/notesSlide594.xml"/><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2" Type="http://schemas.openxmlformats.org/officeDocument/2006/relationships/notesSlide" Target="../notesSlides/notesSlide595.xml"/><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2" Type="http://schemas.openxmlformats.org/officeDocument/2006/relationships/notesSlide" Target="../notesSlides/notesSlide596.xml"/><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2" Type="http://schemas.openxmlformats.org/officeDocument/2006/relationships/notesSlide" Target="../notesSlides/notesSlide597.xml"/><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2" Type="http://schemas.openxmlformats.org/officeDocument/2006/relationships/notesSlide" Target="../notesSlides/notesSlide598.xml"/><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2" Type="http://schemas.openxmlformats.org/officeDocument/2006/relationships/notesSlide" Target="../notesSlides/notesSlide59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2" Type="http://schemas.openxmlformats.org/officeDocument/2006/relationships/notesSlide" Target="../notesSlides/notesSlide600.xml"/><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2" Type="http://schemas.openxmlformats.org/officeDocument/2006/relationships/notesSlide" Target="../notesSlides/notesSlide601.xml"/><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2" Type="http://schemas.openxmlformats.org/officeDocument/2006/relationships/notesSlide" Target="../notesSlides/notesSlide602.xml"/><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2" Type="http://schemas.openxmlformats.org/officeDocument/2006/relationships/notesSlide" Target="../notesSlides/notesSlide603.xml"/><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2" Type="http://schemas.openxmlformats.org/officeDocument/2006/relationships/notesSlide" Target="../notesSlides/notesSlide604.xml"/><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2" Type="http://schemas.openxmlformats.org/officeDocument/2006/relationships/notesSlide" Target="../notesSlides/notesSlide605.xml"/><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606.xml"/><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2" Type="http://schemas.openxmlformats.org/officeDocument/2006/relationships/notesSlide" Target="../notesSlides/notesSlide607.xml"/><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2" Type="http://schemas.openxmlformats.org/officeDocument/2006/relationships/notesSlide" Target="../notesSlides/notesSlide608.xml"/><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2" Type="http://schemas.openxmlformats.org/officeDocument/2006/relationships/notesSlide" Target="../notesSlides/notesSlide60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2" Type="http://schemas.openxmlformats.org/officeDocument/2006/relationships/notesSlide" Target="../notesSlides/notesSlide610.xml"/><Relationship Id="rId1" Type="http://schemas.openxmlformats.org/officeDocument/2006/relationships/slideLayout" Target="../slideLayouts/slideLayout1.xml"/></Relationships>
</file>

<file path=ppt/slides/_rels/slide611.xml.rels><?xml version="1.0" encoding="UTF-8" standalone="yes"?>
<Relationships xmlns="http://schemas.openxmlformats.org/package/2006/relationships"><Relationship Id="rId2" Type="http://schemas.openxmlformats.org/officeDocument/2006/relationships/notesSlide" Target="../notesSlides/notesSlide611.xml"/><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2" Type="http://schemas.openxmlformats.org/officeDocument/2006/relationships/notesSlide" Target="../notesSlides/notesSlide612.xml"/><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2" Type="http://schemas.openxmlformats.org/officeDocument/2006/relationships/notesSlide" Target="../notesSlides/notesSlide613.xml"/><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2" Type="http://schemas.openxmlformats.org/officeDocument/2006/relationships/notesSlide" Target="../notesSlides/notesSlide614.xml"/><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2" Type="http://schemas.openxmlformats.org/officeDocument/2006/relationships/notesSlide" Target="../notesSlides/notesSlide615.xml"/><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2" Type="http://schemas.openxmlformats.org/officeDocument/2006/relationships/notesSlide" Target="../notesSlides/notesSlide616.xml"/><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2" Type="http://schemas.openxmlformats.org/officeDocument/2006/relationships/notesSlide" Target="../notesSlides/notesSlide617.xml"/><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618.xml"/><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2" Type="http://schemas.openxmlformats.org/officeDocument/2006/relationships/notesSlide" Target="../notesSlides/notesSlide6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2" Type="http://schemas.openxmlformats.org/officeDocument/2006/relationships/notesSlide" Target="../notesSlides/notesSlide620.xml"/><Relationship Id="rId1" Type="http://schemas.openxmlformats.org/officeDocument/2006/relationships/slideLayout" Target="../slideLayouts/slideLayout1.xml"/></Relationships>
</file>

<file path=ppt/slides/_rels/slide621.xml.rels><?xml version="1.0" encoding="UTF-8" standalone="yes"?>
<Relationships xmlns="http://schemas.openxmlformats.org/package/2006/relationships"><Relationship Id="rId2" Type="http://schemas.openxmlformats.org/officeDocument/2006/relationships/notesSlide" Target="../notesSlides/notesSlide621.xml"/><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2" Type="http://schemas.openxmlformats.org/officeDocument/2006/relationships/notesSlide" Target="../notesSlides/notesSlide622.xml"/><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2" Type="http://schemas.openxmlformats.org/officeDocument/2006/relationships/notesSlide" Target="../notesSlides/notesSlide623.xml"/><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2" Type="http://schemas.openxmlformats.org/officeDocument/2006/relationships/notesSlide" Target="../notesSlides/notesSlide624.xml"/><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2" Type="http://schemas.openxmlformats.org/officeDocument/2006/relationships/notesSlide" Target="../notesSlides/notesSlide625.xml"/><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2" Type="http://schemas.openxmlformats.org/officeDocument/2006/relationships/notesSlide" Target="../notesSlides/notesSlide626.xml"/><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2" Type="http://schemas.openxmlformats.org/officeDocument/2006/relationships/notesSlide" Target="../notesSlides/notesSlide627.xml"/><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2" Type="http://schemas.openxmlformats.org/officeDocument/2006/relationships/notesSlide" Target="../notesSlides/notesSlide628.xml"/><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2" Type="http://schemas.openxmlformats.org/officeDocument/2006/relationships/notesSlide" Target="../notesSlides/notesSlide6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2" Type="http://schemas.openxmlformats.org/officeDocument/2006/relationships/notesSlide" Target="../notesSlides/notesSlide630.xml"/><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2" Type="http://schemas.openxmlformats.org/officeDocument/2006/relationships/notesSlide" Target="../notesSlides/notesSlide631.xml"/><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2" Type="http://schemas.openxmlformats.org/officeDocument/2006/relationships/notesSlide" Target="../notesSlides/notesSlide632.xml"/><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2" Type="http://schemas.openxmlformats.org/officeDocument/2006/relationships/notesSlide" Target="../notesSlides/notesSlide633.xml"/><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2" Type="http://schemas.openxmlformats.org/officeDocument/2006/relationships/notesSlide" Target="../notesSlides/notesSlide634.xml"/><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2" Type="http://schemas.openxmlformats.org/officeDocument/2006/relationships/notesSlide" Target="../notesSlides/notesSlide635.xml"/><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2" Type="http://schemas.openxmlformats.org/officeDocument/2006/relationships/notesSlide" Target="../notesSlides/notesSlide636.xml"/><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2" Type="http://schemas.openxmlformats.org/officeDocument/2006/relationships/notesSlide" Target="../notesSlides/notesSlide637.xml"/><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2" Type="http://schemas.openxmlformats.org/officeDocument/2006/relationships/notesSlide" Target="../notesSlides/notesSlide638.xml"/><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2" Type="http://schemas.openxmlformats.org/officeDocument/2006/relationships/notesSlide" Target="../notesSlides/notesSlide6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2" Type="http://schemas.openxmlformats.org/officeDocument/2006/relationships/notesSlide" Target="../notesSlides/notesSlide640.xml"/><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2" Type="http://schemas.openxmlformats.org/officeDocument/2006/relationships/notesSlide" Target="../notesSlides/notesSlide641.xml"/><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2" Type="http://schemas.openxmlformats.org/officeDocument/2006/relationships/notesSlide" Target="../notesSlides/notesSlide642.xml"/><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2" Type="http://schemas.openxmlformats.org/officeDocument/2006/relationships/notesSlide" Target="../notesSlides/notesSlide643.xml"/><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2" Type="http://schemas.openxmlformats.org/officeDocument/2006/relationships/notesSlide" Target="../notesSlides/notesSlide644.xml"/><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2" Type="http://schemas.openxmlformats.org/officeDocument/2006/relationships/notesSlide" Target="../notesSlides/notesSlide645.xml"/><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2" Type="http://schemas.openxmlformats.org/officeDocument/2006/relationships/notesSlide" Target="../notesSlides/notesSlide646.xml"/><Relationship Id="rId1" Type="http://schemas.openxmlformats.org/officeDocument/2006/relationships/slideLayout" Target="../slideLayouts/slideLayout1.xml"/></Relationships>
</file>

<file path=ppt/slides/_rels/slide647.xml.rels><?xml version="1.0" encoding="UTF-8" standalone="yes"?>
<Relationships xmlns="http://schemas.openxmlformats.org/package/2006/relationships"><Relationship Id="rId2" Type="http://schemas.openxmlformats.org/officeDocument/2006/relationships/notesSlide" Target="../notesSlides/notesSlide647.xml"/><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2" Type="http://schemas.openxmlformats.org/officeDocument/2006/relationships/notesSlide" Target="../notesSlides/notesSlide648.xml"/><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2" Type="http://schemas.openxmlformats.org/officeDocument/2006/relationships/notesSlide" Target="../notesSlides/notesSlide6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2" Type="http://schemas.openxmlformats.org/officeDocument/2006/relationships/notesSlide" Target="../notesSlides/notesSlide650.xml"/><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3" Type="http://schemas.openxmlformats.org/officeDocument/2006/relationships/slide" Target="slide652.xml"/><Relationship Id="rId2" Type="http://schemas.openxmlformats.org/officeDocument/2006/relationships/notesSlide" Target="../notesSlides/notesSlide651.xml"/><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2" Type="http://schemas.openxmlformats.org/officeDocument/2006/relationships/notesSlide" Target="../notesSlides/notesSlide652.xml"/><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2" Type="http://schemas.openxmlformats.org/officeDocument/2006/relationships/notesSlide" Target="../notesSlides/notesSlide653.xml"/><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2" Type="http://schemas.openxmlformats.org/officeDocument/2006/relationships/notesSlide" Target="../notesSlides/notesSlide654.xml"/><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2" Type="http://schemas.openxmlformats.org/officeDocument/2006/relationships/notesSlide" Target="../notesSlides/notesSlide655.xml"/><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2" Type="http://schemas.openxmlformats.org/officeDocument/2006/relationships/notesSlide" Target="../notesSlides/notesSlide656.xml"/><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2" Type="http://schemas.openxmlformats.org/officeDocument/2006/relationships/notesSlide" Target="../notesSlides/notesSlide657.xml"/><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2" Type="http://schemas.openxmlformats.org/officeDocument/2006/relationships/notesSlide" Target="../notesSlides/notesSlide658.xml"/><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2" Type="http://schemas.openxmlformats.org/officeDocument/2006/relationships/notesSlide" Target="../notesSlides/notesSlide6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2" Type="http://schemas.openxmlformats.org/officeDocument/2006/relationships/notesSlide" Target="../notesSlides/notesSlide660.xml"/><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2" Type="http://schemas.openxmlformats.org/officeDocument/2006/relationships/notesSlide" Target="../notesSlides/notesSlide661.xml"/><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2" Type="http://schemas.openxmlformats.org/officeDocument/2006/relationships/notesSlide" Target="../notesSlides/notesSlide662.xml"/><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2" Type="http://schemas.openxmlformats.org/officeDocument/2006/relationships/notesSlide" Target="../notesSlides/notesSlide663.xml"/><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2" Type="http://schemas.openxmlformats.org/officeDocument/2006/relationships/notesSlide" Target="../notesSlides/notesSlide664.xml"/><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8" Type="http://schemas.openxmlformats.org/officeDocument/2006/relationships/slide" Target="slide708.xml"/><Relationship Id="rId3" Type="http://schemas.openxmlformats.org/officeDocument/2006/relationships/hyperlink" Target="http://ppt/slides/slide3.xml" TargetMode="External"/><Relationship Id="rId7" Type="http://schemas.openxmlformats.org/officeDocument/2006/relationships/slide" Target="slide700.xml"/><Relationship Id="rId2" Type="http://schemas.openxmlformats.org/officeDocument/2006/relationships/notesSlide" Target="../notesSlides/notesSlide665.xml"/><Relationship Id="rId1" Type="http://schemas.openxmlformats.org/officeDocument/2006/relationships/slideLayout" Target="../slideLayouts/slideLayout2.xml"/><Relationship Id="rId6" Type="http://schemas.openxmlformats.org/officeDocument/2006/relationships/slide" Target="slide691.xml"/><Relationship Id="rId5" Type="http://schemas.openxmlformats.org/officeDocument/2006/relationships/slide" Target="slide685.xml"/><Relationship Id="rId4" Type="http://schemas.openxmlformats.org/officeDocument/2006/relationships/slide" Target="slide666.xml"/><Relationship Id="rId9" Type="http://schemas.openxmlformats.org/officeDocument/2006/relationships/slide" Target="slide749.xml"/></Relationships>
</file>

<file path=ppt/slides/_rels/slide666.xml.rels><?xml version="1.0" encoding="UTF-8" standalone="yes"?>
<Relationships xmlns="http://schemas.openxmlformats.org/package/2006/relationships"><Relationship Id="rId2" Type="http://schemas.openxmlformats.org/officeDocument/2006/relationships/notesSlide" Target="../notesSlides/notesSlide666.xml"/><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2" Type="http://schemas.openxmlformats.org/officeDocument/2006/relationships/notesSlide" Target="../notesSlides/notesSlide667.xml"/><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2" Type="http://schemas.openxmlformats.org/officeDocument/2006/relationships/notesSlide" Target="../notesSlides/notesSlide668.xml"/><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2" Type="http://schemas.openxmlformats.org/officeDocument/2006/relationships/notesSlide" Target="../notesSlides/notesSlide66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2" Type="http://schemas.openxmlformats.org/officeDocument/2006/relationships/notesSlide" Target="../notesSlides/notesSlide670.xml"/><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2" Type="http://schemas.openxmlformats.org/officeDocument/2006/relationships/notesSlide" Target="../notesSlides/notesSlide671.xml"/><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2" Type="http://schemas.openxmlformats.org/officeDocument/2006/relationships/notesSlide" Target="../notesSlides/notesSlide672.xml"/><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2" Type="http://schemas.openxmlformats.org/officeDocument/2006/relationships/notesSlide" Target="../notesSlides/notesSlide673.xml"/><Relationship Id="rId1" Type="http://schemas.openxmlformats.org/officeDocument/2006/relationships/slideLayout" Target="../slideLayouts/slideLayout2.xml"/></Relationships>
</file>

<file path=ppt/slides/_rels/slide674.xml.rels><?xml version="1.0" encoding="UTF-8" standalone="yes"?>
<Relationships xmlns="http://schemas.openxmlformats.org/package/2006/relationships"><Relationship Id="rId2" Type="http://schemas.openxmlformats.org/officeDocument/2006/relationships/notesSlide" Target="../notesSlides/notesSlide674.xml"/><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2" Type="http://schemas.openxmlformats.org/officeDocument/2006/relationships/notesSlide" Target="../notesSlides/notesSlide675.xml"/><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2" Type="http://schemas.openxmlformats.org/officeDocument/2006/relationships/notesSlide" Target="../notesSlides/notesSlide676.xml"/><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2" Type="http://schemas.openxmlformats.org/officeDocument/2006/relationships/notesSlide" Target="../notesSlides/notesSlide677.xml"/><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2" Type="http://schemas.openxmlformats.org/officeDocument/2006/relationships/notesSlide" Target="../notesSlides/notesSlide678.xml"/><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2" Type="http://schemas.openxmlformats.org/officeDocument/2006/relationships/notesSlide" Target="../notesSlides/notesSlide67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2" Type="http://schemas.openxmlformats.org/officeDocument/2006/relationships/notesSlide" Target="../notesSlides/notesSlide680.xml"/><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2" Type="http://schemas.openxmlformats.org/officeDocument/2006/relationships/notesSlide" Target="../notesSlides/notesSlide681.xml"/><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2" Type="http://schemas.openxmlformats.org/officeDocument/2006/relationships/notesSlide" Target="../notesSlides/notesSlide682.xml"/><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2" Type="http://schemas.openxmlformats.org/officeDocument/2006/relationships/notesSlide" Target="../notesSlides/notesSlide683.xml"/><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2" Type="http://schemas.openxmlformats.org/officeDocument/2006/relationships/notesSlide" Target="../notesSlides/notesSlide684.xml"/><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2" Type="http://schemas.openxmlformats.org/officeDocument/2006/relationships/notesSlide" Target="../notesSlides/notesSlide685.xml"/><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2" Type="http://schemas.openxmlformats.org/officeDocument/2006/relationships/notesSlide" Target="../notesSlides/notesSlide686.xml"/><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2" Type="http://schemas.openxmlformats.org/officeDocument/2006/relationships/notesSlide" Target="../notesSlides/notesSlide687.xml"/><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9.xml"/><Relationship Id="rId1" Type="http://schemas.openxmlformats.org/officeDocument/2006/relationships/slideLayout" Target="../slideLayouts/slideLayout2.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2" Type="http://schemas.openxmlformats.org/officeDocument/2006/relationships/notesSlide" Target="../notesSlides/notesSlide690.xml"/><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2" Type="http://schemas.openxmlformats.org/officeDocument/2006/relationships/notesSlide" Target="../notesSlides/notesSlide691.xml"/><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2" Type="http://schemas.openxmlformats.org/officeDocument/2006/relationships/notesSlide" Target="../notesSlides/notesSlide692.xml"/><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2" Type="http://schemas.openxmlformats.org/officeDocument/2006/relationships/notesSlide" Target="../notesSlides/notesSlide693.xml"/><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2" Type="http://schemas.openxmlformats.org/officeDocument/2006/relationships/notesSlide" Target="../notesSlides/notesSlide694.xml"/><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2" Type="http://schemas.openxmlformats.org/officeDocument/2006/relationships/notesSlide" Target="../notesSlides/notesSlide695.xml"/><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2" Type="http://schemas.openxmlformats.org/officeDocument/2006/relationships/notesSlide" Target="../notesSlides/notesSlide696.xml"/><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2" Type="http://schemas.openxmlformats.org/officeDocument/2006/relationships/notesSlide" Target="../notesSlides/notesSlide697.xml"/><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2" Type="http://schemas.openxmlformats.org/officeDocument/2006/relationships/notesSlide" Target="../notesSlides/notesSlide698.xml"/><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2" Type="http://schemas.openxmlformats.org/officeDocument/2006/relationships/notesSlide" Target="../notesSlides/notesSlide69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2" Type="http://schemas.openxmlformats.org/officeDocument/2006/relationships/notesSlide" Target="../notesSlides/notesSlide700.xml"/><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2" Type="http://schemas.openxmlformats.org/officeDocument/2006/relationships/notesSlide" Target="../notesSlides/notesSlide701.xml"/><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2" Type="http://schemas.openxmlformats.org/officeDocument/2006/relationships/notesSlide" Target="../notesSlides/notesSlide702.xml"/><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2" Type="http://schemas.openxmlformats.org/officeDocument/2006/relationships/notesSlide" Target="../notesSlides/notesSlide703.xml"/><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2" Type="http://schemas.openxmlformats.org/officeDocument/2006/relationships/notesSlide" Target="../notesSlides/notesSlide704.xml"/><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2" Type="http://schemas.openxmlformats.org/officeDocument/2006/relationships/notesSlide" Target="../notesSlides/notesSlide705.xml"/><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2" Type="http://schemas.openxmlformats.org/officeDocument/2006/relationships/notesSlide" Target="../notesSlides/notesSlide706.xml"/><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2" Type="http://schemas.openxmlformats.org/officeDocument/2006/relationships/notesSlide" Target="../notesSlides/notesSlide707.xml"/><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2" Type="http://schemas.openxmlformats.org/officeDocument/2006/relationships/notesSlide" Target="../notesSlides/notesSlide708.xml"/><Relationship Id="rId1" Type="http://schemas.openxmlformats.org/officeDocument/2006/relationships/slideLayout" Target="../slideLayouts/slideLayout1.xml"/></Relationships>
</file>

<file path=ppt/slides/_rels/slide709.xml.rels><?xml version="1.0" encoding="UTF-8" standalone="yes"?>
<Relationships xmlns="http://schemas.openxmlformats.org/package/2006/relationships"><Relationship Id="rId2" Type="http://schemas.openxmlformats.org/officeDocument/2006/relationships/notesSlide" Target="../notesSlides/notesSlide70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2" Type="http://schemas.openxmlformats.org/officeDocument/2006/relationships/notesSlide" Target="../notesSlides/notesSlide710.xml"/><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2" Type="http://schemas.openxmlformats.org/officeDocument/2006/relationships/notesSlide" Target="../notesSlides/notesSlide711.xml"/><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2" Type="http://schemas.openxmlformats.org/officeDocument/2006/relationships/notesSlide" Target="../notesSlides/notesSlide712.xml"/><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2" Type="http://schemas.openxmlformats.org/officeDocument/2006/relationships/notesSlide" Target="../notesSlides/notesSlide713.xml"/><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2" Type="http://schemas.openxmlformats.org/officeDocument/2006/relationships/notesSlide" Target="../notesSlides/notesSlide714.xml"/><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2" Type="http://schemas.openxmlformats.org/officeDocument/2006/relationships/notesSlide" Target="../notesSlides/notesSlide715.xml"/><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2" Type="http://schemas.openxmlformats.org/officeDocument/2006/relationships/notesSlide" Target="../notesSlides/notesSlide716.xml"/><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2" Type="http://schemas.openxmlformats.org/officeDocument/2006/relationships/notesSlide" Target="../notesSlides/notesSlide717.xml"/><Relationship Id="rId1" Type="http://schemas.openxmlformats.org/officeDocument/2006/relationships/slideLayout" Target="../slideLayouts/slideLayout1.xml"/></Relationships>
</file>

<file path=ppt/slides/_rels/slide718.xml.rels><?xml version="1.0" encoding="UTF-8" standalone="yes"?>
<Relationships xmlns="http://schemas.openxmlformats.org/package/2006/relationships"><Relationship Id="rId2" Type="http://schemas.openxmlformats.org/officeDocument/2006/relationships/notesSlide" Target="../notesSlides/notesSlide718.xml"/><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2" Type="http://schemas.openxmlformats.org/officeDocument/2006/relationships/notesSlide" Target="../notesSlides/notesSlide7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2" Type="http://schemas.openxmlformats.org/officeDocument/2006/relationships/notesSlide" Target="../notesSlides/notesSlide720.xml"/><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2" Type="http://schemas.openxmlformats.org/officeDocument/2006/relationships/notesSlide" Target="../notesSlides/notesSlide721.xml"/><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2" Type="http://schemas.openxmlformats.org/officeDocument/2006/relationships/notesSlide" Target="../notesSlides/notesSlide722.xml"/><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2" Type="http://schemas.openxmlformats.org/officeDocument/2006/relationships/notesSlide" Target="../notesSlides/notesSlide723.xml"/><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2" Type="http://schemas.openxmlformats.org/officeDocument/2006/relationships/notesSlide" Target="../notesSlides/notesSlide724.xml"/><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2" Type="http://schemas.openxmlformats.org/officeDocument/2006/relationships/notesSlide" Target="../notesSlides/notesSlide725.xml"/><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2" Type="http://schemas.openxmlformats.org/officeDocument/2006/relationships/notesSlide" Target="../notesSlides/notesSlide726.xml"/><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2" Type="http://schemas.openxmlformats.org/officeDocument/2006/relationships/notesSlide" Target="../notesSlides/notesSlide727.xml"/><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2" Type="http://schemas.openxmlformats.org/officeDocument/2006/relationships/notesSlide" Target="../notesSlides/notesSlide728.xml"/><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2" Type="http://schemas.openxmlformats.org/officeDocument/2006/relationships/notesSlide" Target="../notesSlides/notesSlide7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2" Type="http://schemas.openxmlformats.org/officeDocument/2006/relationships/notesSlide" Target="../notesSlides/notesSlide730.xml"/><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2" Type="http://schemas.openxmlformats.org/officeDocument/2006/relationships/notesSlide" Target="../notesSlides/notesSlide731.xml"/><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2" Type="http://schemas.openxmlformats.org/officeDocument/2006/relationships/notesSlide" Target="../notesSlides/notesSlide732.xml"/><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2" Type="http://schemas.openxmlformats.org/officeDocument/2006/relationships/notesSlide" Target="../notesSlides/notesSlide733.xml"/><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2" Type="http://schemas.openxmlformats.org/officeDocument/2006/relationships/notesSlide" Target="../notesSlides/notesSlide734.xml"/><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2" Type="http://schemas.openxmlformats.org/officeDocument/2006/relationships/notesSlide" Target="../notesSlides/notesSlide735.xml"/><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2" Type="http://schemas.openxmlformats.org/officeDocument/2006/relationships/notesSlide" Target="../notesSlides/notesSlide736.xml"/><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2" Type="http://schemas.openxmlformats.org/officeDocument/2006/relationships/notesSlide" Target="../notesSlides/notesSlide737.xml"/><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2" Type="http://schemas.openxmlformats.org/officeDocument/2006/relationships/notesSlide" Target="../notesSlides/notesSlide738.xml"/><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2" Type="http://schemas.openxmlformats.org/officeDocument/2006/relationships/notesSlide" Target="../notesSlides/notesSlide7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2" Type="http://schemas.openxmlformats.org/officeDocument/2006/relationships/notesSlide" Target="../notesSlides/notesSlide740.xml"/><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2" Type="http://schemas.openxmlformats.org/officeDocument/2006/relationships/notesSlide" Target="../notesSlides/notesSlide741.xml"/><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2" Type="http://schemas.openxmlformats.org/officeDocument/2006/relationships/notesSlide" Target="../notesSlides/notesSlide742.xml"/><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2" Type="http://schemas.openxmlformats.org/officeDocument/2006/relationships/notesSlide" Target="../notesSlides/notesSlide743.xml"/><Relationship Id="rId1" Type="http://schemas.openxmlformats.org/officeDocument/2006/relationships/slideLayout" Target="../slideLayouts/slideLayout2.xml"/></Relationships>
</file>

<file path=ppt/slides/_rels/slide744.xml.rels><?xml version="1.0" encoding="UTF-8" standalone="yes"?>
<Relationships xmlns="http://schemas.openxmlformats.org/package/2006/relationships"><Relationship Id="rId2" Type="http://schemas.openxmlformats.org/officeDocument/2006/relationships/notesSlide" Target="../notesSlides/notesSlide744.xml"/><Relationship Id="rId1" Type="http://schemas.openxmlformats.org/officeDocument/2006/relationships/slideLayout" Target="../slideLayouts/slideLayout2.xml"/></Relationships>
</file>

<file path=ppt/slides/_rels/slide745.xml.rels><?xml version="1.0" encoding="UTF-8" standalone="yes"?>
<Relationships xmlns="http://schemas.openxmlformats.org/package/2006/relationships"><Relationship Id="rId2" Type="http://schemas.openxmlformats.org/officeDocument/2006/relationships/notesSlide" Target="../notesSlides/notesSlide745.xml"/><Relationship Id="rId1" Type="http://schemas.openxmlformats.org/officeDocument/2006/relationships/slideLayout" Target="../slideLayouts/slideLayout2.xml"/></Relationships>
</file>

<file path=ppt/slides/_rels/slide746.xml.rels><?xml version="1.0" encoding="UTF-8" standalone="yes"?>
<Relationships xmlns="http://schemas.openxmlformats.org/package/2006/relationships"><Relationship Id="rId2" Type="http://schemas.openxmlformats.org/officeDocument/2006/relationships/notesSlide" Target="../notesSlides/notesSlide746.xml"/><Relationship Id="rId1" Type="http://schemas.openxmlformats.org/officeDocument/2006/relationships/slideLayout" Target="../slideLayouts/slideLayout1.xml"/></Relationships>
</file>

<file path=ppt/slides/_rels/slide747.xml.rels><?xml version="1.0" encoding="UTF-8" standalone="yes"?>
<Relationships xmlns="http://schemas.openxmlformats.org/package/2006/relationships"><Relationship Id="rId2" Type="http://schemas.openxmlformats.org/officeDocument/2006/relationships/notesSlide" Target="../notesSlides/notesSlide747.xml"/><Relationship Id="rId1" Type="http://schemas.openxmlformats.org/officeDocument/2006/relationships/slideLayout" Target="../slideLayouts/slideLayout2.xml"/></Relationships>
</file>

<file path=ppt/slides/_rels/slide748.xml.rels><?xml version="1.0" encoding="UTF-8" standalone="yes"?>
<Relationships xmlns="http://schemas.openxmlformats.org/package/2006/relationships"><Relationship Id="rId2" Type="http://schemas.openxmlformats.org/officeDocument/2006/relationships/notesSlide" Target="../notesSlides/notesSlide748.xml"/><Relationship Id="rId1" Type="http://schemas.openxmlformats.org/officeDocument/2006/relationships/slideLayout" Target="../slideLayouts/slideLayout2.xml"/></Relationships>
</file>

<file path=ppt/slides/_rels/slide749.xml.rels><?xml version="1.0" encoding="UTF-8" standalone="yes"?>
<Relationships xmlns="http://schemas.openxmlformats.org/package/2006/relationships"><Relationship Id="rId2" Type="http://schemas.openxmlformats.org/officeDocument/2006/relationships/notesSlide" Target="../notesSlides/notesSlide74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2" Type="http://schemas.openxmlformats.org/officeDocument/2006/relationships/notesSlide" Target="../notesSlides/notesSlide750.xml"/><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2" Type="http://schemas.openxmlformats.org/officeDocument/2006/relationships/notesSlide" Target="../notesSlides/notesSlide751.xml"/><Relationship Id="rId1" Type="http://schemas.openxmlformats.org/officeDocument/2006/relationships/slideLayout" Target="../slideLayouts/slideLayout2.xml"/></Relationships>
</file>

<file path=ppt/slides/_rels/slide752.xml.rels><?xml version="1.0" encoding="UTF-8" standalone="yes"?>
<Relationships xmlns="http://schemas.openxmlformats.org/package/2006/relationships"><Relationship Id="rId2" Type="http://schemas.openxmlformats.org/officeDocument/2006/relationships/notesSlide" Target="../notesSlides/notesSlide752.xml"/><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2" Type="http://schemas.openxmlformats.org/officeDocument/2006/relationships/notesSlide" Target="../notesSlides/notesSlide753.xml"/><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2" Type="http://schemas.openxmlformats.org/officeDocument/2006/relationships/notesSlide" Target="../notesSlides/notesSlide754.xml"/><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2" Type="http://schemas.openxmlformats.org/officeDocument/2006/relationships/notesSlide" Target="../notesSlides/notesSlide755.xml"/><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2" Type="http://schemas.openxmlformats.org/officeDocument/2006/relationships/notesSlide" Target="../notesSlides/notesSlide756.xml"/><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2" Type="http://schemas.openxmlformats.org/officeDocument/2006/relationships/notesSlide" Target="../notesSlides/notesSlide757.xml"/><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3" Type="http://schemas.openxmlformats.org/officeDocument/2006/relationships/slide" Target="slide759.xml"/><Relationship Id="rId2" Type="http://schemas.openxmlformats.org/officeDocument/2006/relationships/notesSlide" Target="../notesSlides/notesSlide758.xml"/><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2" Type="http://schemas.openxmlformats.org/officeDocument/2006/relationships/notesSlide" Target="../notesSlides/notesSlide7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2" Type="http://schemas.openxmlformats.org/officeDocument/2006/relationships/notesSlide" Target="../notesSlides/notesSlide760.xml"/><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2" Type="http://schemas.openxmlformats.org/officeDocument/2006/relationships/notesSlide" Target="../notesSlides/notesSlide761.xml"/><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2" Type="http://schemas.openxmlformats.org/officeDocument/2006/relationships/notesSlide" Target="../notesSlides/notesSlide762.xml"/><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2" Type="http://schemas.openxmlformats.org/officeDocument/2006/relationships/notesSlide" Target="../notesSlides/notesSlide763.xml"/><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2" Type="http://schemas.openxmlformats.org/officeDocument/2006/relationships/notesSlide" Target="../notesSlides/notesSlide764.xml"/><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2" Type="http://schemas.openxmlformats.org/officeDocument/2006/relationships/notesSlide" Target="../notesSlides/notesSlide765.xml"/><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2" Type="http://schemas.openxmlformats.org/officeDocument/2006/relationships/notesSlide" Target="../notesSlides/notesSlide766.xml"/><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2" Type="http://schemas.openxmlformats.org/officeDocument/2006/relationships/notesSlide" Target="../notesSlides/notesSlide767.xml"/><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2" Type="http://schemas.openxmlformats.org/officeDocument/2006/relationships/notesSlide" Target="../notesSlides/notesSlide768.xml"/><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2" Type="http://schemas.openxmlformats.org/officeDocument/2006/relationships/notesSlide" Target="../notesSlides/notesSlide7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2" Type="http://schemas.openxmlformats.org/officeDocument/2006/relationships/notesSlide" Target="../notesSlides/notesSlide770.xml"/><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2" Type="http://schemas.openxmlformats.org/officeDocument/2006/relationships/notesSlide" Target="../notesSlides/notesSlide771.xml"/><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الجمعة العظيمة</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du Vendredi saint</a:t>
            </a:r>
          </a:p>
        </p:txBody>
      </p:sp>
      <p:sp>
        <p:nvSpPr>
          <p:cNvPr id="4" name="Titre 1">
            <a:extLst>
              <a:ext uri="{FF2B5EF4-FFF2-40B4-BE49-F238E27FC236}">
                <a16:creationId xmlns:a16="http://schemas.microsoft.com/office/drawing/2014/main" id="{16F610D8-87B0-42CF-B7FD-2B2368BD0C23}"/>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bout de quarante jours et quarante nuits, m'ayant donné les deux tables de pierre, tables de l'alliance, le Seigneur me dit: «Lève-toi d'ici, descends en toute hâte, car ton peuple s'est perverti, lui que tu as fait sortir d'Égypte. Ils n'ont pas tardé à s'écarter de la voie que je leur avais prescrite: ils se sont fait une idole de métal fondu.» Puis le Seigneur me dit: «J'ai vu ce peuple: c'est un peuple à la nuque raide.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وفي نهاية الأربعين نهاراً والأربعين ليلة أعطاني الرب لوحي العهد</a:t>
            </a:r>
            <a:r>
              <a:rPr lang="ar-BH" sz="3600" b="1" dirty="0" err="1">
                <a:latin typeface="Times New Roman" panose="02020603050405020304" pitchFamily="18" charset="0"/>
              </a:rPr>
              <a:t>،</a:t>
            </a:r>
            <a:r>
              <a:rPr lang="ar-SA" sz="3600" b="1" dirty="0">
                <a:latin typeface="Times New Roman" panose="02020603050405020304" pitchFamily="18" charset="0"/>
              </a:rPr>
              <a:t> وقال لي الرب: قم </a:t>
            </a:r>
            <a:r>
              <a:rPr lang="ar-SA" sz="3600" b="1" dirty="0" err="1">
                <a:latin typeface="Times New Roman" panose="02020603050405020304" pitchFamily="18" charset="0"/>
              </a:rPr>
              <a:t>إنزل</a:t>
            </a:r>
            <a:r>
              <a:rPr lang="ar-SA" sz="3600" b="1" dirty="0">
                <a:latin typeface="Times New Roman" panose="02020603050405020304" pitchFamily="18" charset="0"/>
              </a:rPr>
              <a:t> عاجلاً من هنا، لأنه قد أثم شعبك الذي أخرجته من أرض مصر</a:t>
            </a:r>
            <a:r>
              <a:rPr lang="ar-BH" sz="3600" b="1" dirty="0" err="1">
                <a:latin typeface="Times New Roman" panose="02020603050405020304" pitchFamily="18" charset="0"/>
              </a:rPr>
              <a:t>،</a:t>
            </a:r>
            <a:r>
              <a:rPr lang="ar-SA" sz="3600" b="1" dirty="0">
                <a:latin typeface="Times New Roman" panose="02020603050405020304" pitchFamily="18" charset="0"/>
              </a:rPr>
              <a:t> وزاغوا سريعا</a:t>
            </a:r>
            <a:r>
              <a:rPr lang="ar-BH" sz="3600" b="1" dirty="0">
                <a:latin typeface="Times New Roman" panose="02020603050405020304" pitchFamily="18" charset="0"/>
              </a:rPr>
              <a:t>ً</a:t>
            </a:r>
            <a:r>
              <a:rPr lang="ar-SA" sz="3600" b="1" dirty="0">
                <a:latin typeface="Times New Roman" panose="02020603050405020304" pitchFamily="18" charset="0"/>
              </a:rPr>
              <a:t> عن الطريق التي </a:t>
            </a:r>
            <a:r>
              <a:rPr lang="ar-BH" sz="3600" b="1" dirty="0">
                <a:latin typeface="Times New Roman" panose="02020603050405020304" pitchFamily="18" charset="0"/>
              </a:rPr>
              <a:t>رسمت</a:t>
            </a:r>
            <a:r>
              <a:rPr lang="ar-SA" sz="3600" b="1" dirty="0">
                <a:latin typeface="Times New Roman" panose="02020603050405020304" pitchFamily="18" charset="0"/>
              </a:rPr>
              <a:t>ها لهم، وصنعوا لهم تمثالاً مسبوكاً. وقال لي الرب: قد قلت </a:t>
            </a:r>
            <a:r>
              <a:rPr lang="ar-SA" sz="3600" b="1" dirty="0" err="1">
                <a:latin typeface="Times New Roman" panose="02020603050405020304" pitchFamily="18" charset="0"/>
              </a:rPr>
              <a:t>لك</a:t>
            </a:r>
            <a:r>
              <a:rPr lang="ar-SA" sz="3600" b="1" dirty="0">
                <a:latin typeface="Times New Roman" panose="02020603050405020304" pitchFamily="18" charset="0"/>
              </a:rPr>
              <a:t> مرة واثنتين إن هذا الشعب صلب الرقبة،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514969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4653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Laisse-moi, que je les détruise et que j'efface leur nom de dessous les cieux; et que je fasse de toi une nation plus puissante et plus nombreuse que lui!» Je redescendis de la montagne, qui était tout embrasée; j'avais les deux tables de l'alliance dans mes deux mains. Et je vis que vous veniez de pécher contre le Seigneur votre Dieu. Vous vous étiez fait un veau de métal fondu: vous n'aviez pas tardé à vous écarter de la voie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دعنى</a:t>
            </a:r>
            <a:r>
              <a:rPr lang="ar-SA" sz="3600" b="1" dirty="0">
                <a:latin typeface="Times New Roman" panose="02020603050405020304" pitchFamily="18" charset="0"/>
              </a:rPr>
              <a:t> فأبيدهم من تحت السماء، وأجعلك شعب</a:t>
            </a:r>
            <a:r>
              <a:rPr lang="ar-BH" sz="3600" b="1" dirty="0">
                <a:latin typeface="Times New Roman" panose="02020603050405020304" pitchFamily="18" charset="0"/>
              </a:rPr>
              <a:t>اً</a:t>
            </a:r>
            <a:r>
              <a:rPr lang="ar-SA" sz="3600" b="1" dirty="0">
                <a:latin typeface="Times New Roman" panose="02020603050405020304" pitchFamily="18" charset="0"/>
              </a:rPr>
              <a:t> أعظم وأكثر كثيراً من هذا</a:t>
            </a:r>
            <a:r>
              <a:rPr lang="ar-BH" sz="3600" b="1" dirty="0" err="1">
                <a:latin typeface="Times New Roman" panose="02020603050405020304" pitchFamily="18" charset="0"/>
              </a:rPr>
              <a:t>.</a:t>
            </a:r>
            <a:r>
              <a:rPr lang="ar-SA" sz="3600" b="1" dirty="0">
                <a:latin typeface="Times New Roman" panose="02020603050405020304" pitchFamily="18" charset="0"/>
              </a:rPr>
              <a:t> فرجعت ونزلت من الجبل</a:t>
            </a:r>
            <a:r>
              <a:rPr lang="ar-BH" sz="3600" b="1" dirty="0" err="1">
                <a:latin typeface="Times New Roman" panose="02020603050405020304" pitchFamily="18" charset="0"/>
              </a:rPr>
              <a:t>،</a:t>
            </a:r>
            <a:r>
              <a:rPr lang="ar-SA" sz="3600" b="1" dirty="0">
                <a:latin typeface="Times New Roman" panose="02020603050405020304" pitchFamily="18" charset="0"/>
              </a:rPr>
              <a:t> والجبل يشتعل بالنار، ولوحا الحجارة في يدى الاثنتين</a:t>
            </a:r>
            <a:r>
              <a:rPr lang="ar-BH" sz="3600" b="1" dirty="0" err="1">
                <a:latin typeface="Times New Roman" panose="02020603050405020304" pitchFamily="18" charset="0"/>
              </a:rPr>
              <a:t>.</a:t>
            </a:r>
            <a:r>
              <a:rPr lang="ar-BH" sz="3600" b="1" dirty="0">
                <a:latin typeface="Times New Roman" panose="02020603050405020304" pitchFamily="18" charset="0"/>
              </a:rPr>
              <a:t> </a:t>
            </a:r>
            <a:r>
              <a:rPr lang="ar-SA" sz="3600" b="1" dirty="0">
                <a:latin typeface="Times New Roman" panose="02020603050405020304" pitchFamily="18" charset="0"/>
              </a:rPr>
              <a:t>فلما رأيت أنكم قد أخطأتم إلى الرب، وصنعتم لكم عِجلاً مسبوكاً، وزغتم عن الطريق</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a:t>
            </a:r>
            <a:r>
              <a:rPr lang="ar-BH" altLang="fr-FR" sz="2000" b="1" i="1" dirty="0">
                <a:solidFill>
                  <a:schemeClr val="bg1"/>
                </a:solidFill>
              </a:rPr>
              <a:t>يوم </a:t>
            </a:r>
            <a:r>
              <a:rPr lang="ar-EG" altLang="fr-FR" sz="2000" b="1" i="1" dirty="0">
                <a:solidFill>
                  <a:schemeClr val="bg1"/>
                </a:solidFill>
              </a:rPr>
              <a:t>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351849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le Seigneur vous avait prescrite. Je saisis les deux tables, des deux mains je les jetai et je les brisai sous vos yeux. Puis je me jetai à terre devant le Seigneur; comme la première fois je fus quarante jours et quarante nuits sans manger de pain ni boire d'eau, à cause de tous les péchés que vous aviez commis, en faisant ce qui est mal aux yeux du Seigneur au point de l'irriter. Car j'avais peur de cette colère, de cette fureur qui transportait le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التى أوصاكم </a:t>
            </a:r>
            <a:r>
              <a:rPr lang="ar-SA" sz="3600" b="1" dirty="0" err="1">
                <a:latin typeface="Times New Roman" panose="02020603050405020304" pitchFamily="18" charset="0"/>
              </a:rPr>
              <a:t>بها</a:t>
            </a:r>
            <a:r>
              <a:rPr lang="ar-SA" sz="3600" b="1" dirty="0">
                <a:latin typeface="Times New Roman" panose="02020603050405020304" pitchFamily="18" charset="0"/>
              </a:rPr>
              <a:t> الرب</a:t>
            </a:r>
            <a:r>
              <a:rPr lang="ar-BH" sz="3600" b="1" dirty="0" err="1">
                <a:latin typeface="Times New Roman" panose="02020603050405020304" pitchFamily="18" charset="0"/>
              </a:rPr>
              <a:t>.</a:t>
            </a:r>
            <a:r>
              <a:rPr lang="ar-SA" sz="3600" b="1" dirty="0">
                <a:latin typeface="Times New Roman" panose="02020603050405020304" pitchFamily="18" charset="0"/>
              </a:rPr>
              <a:t> طرحت اللوحين من يدي وكسرتهما قدامكم. ثم طلبت من الرب مرة ثانية كالأولى: أربعين نهاراً وأربعين ليلة</a:t>
            </a:r>
            <a:r>
              <a:rPr lang="ar-EG" sz="3600" b="1" dirty="0" err="1">
                <a:latin typeface="Times New Roman" panose="02020603050405020304" pitchFamily="18" charset="0"/>
              </a:rPr>
              <a:t>،</a:t>
            </a:r>
            <a:r>
              <a:rPr lang="ar-SA" sz="3600" b="1" dirty="0">
                <a:latin typeface="Times New Roman" panose="02020603050405020304" pitchFamily="18" charset="0"/>
              </a:rPr>
              <a:t> لم آكل خبزاً ولم أشرب ماءً، من أجل كل خطاياكم التي أخطأتم </a:t>
            </a:r>
            <a:r>
              <a:rPr lang="ar-SA" sz="3600" b="1" dirty="0" err="1">
                <a:latin typeface="Times New Roman" panose="02020603050405020304" pitchFamily="18" charset="0"/>
              </a:rPr>
              <a:t>بها</a:t>
            </a:r>
            <a:r>
              <a:rPr lang="ar-SA" sz="3600" b="1" dirty="0">
                <a:latin typeface="Times New Roman" panose="02020603050405020304" pitchFamily="18" charset="0"/>
              </a:rPr>
              <a:t>، بعملكم الشر أمام الرب لإغاظته. لأني فزعت إذ غضب الله عليكم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735055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0960641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635692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8925672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404022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4599953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873389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22089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contre vous au point de vous détruire. Et cette fois encore, le Seigneur m'exauça. Contre Aaron aussi, le Seigneur était violemment en colère, au point de le faire périr. J'intercédai aussi en faveur d'Aaron. Cette œuvre de péché que vous aviez fabriquée, ce veau, je le pris, je le brûlai au feu, je le broyai, je le réduisis en fine poussière, et j'en jetai la poussière au torrent qui descend de la montagne. Et à </a:t>
            </a:r>
            <a:r>
              <a:rPr lang="fr-FR" sz="2800" b="1" dirty="0" err="1"/>
              <a:t>Tabeéra</a:t>
            </a:r>
            <a:r>
              <a:rPr lang="fr-FR" sz="2800" b="1" dirty="0"/>
              <a:t>, et à Massa, et à </a:t>
            </a:r>
            <a:r>
              <a:rPr lang="fr-FR" sz="2800" b="1" dirty="0" err="1"/>
              <a:t>Qibrot</a:t>
            </a:r>
            <a:r>
              <a:rPr lang="fr-FR" sz="2800" b="1" dirty="0"/>
              <a:t>-ha-</a:t>
            </a:r>
            <a:r>
              <a:rPr lang="fr-FR" sz="2800" b="1" dirty="0" err="1"/>
              <a:t>Taava</a:t>
            </a:r>
            <a:r>
              <a:rPr lang="fr-FR" sz="2800" b="1" dirty="0"/>
              <a:t>, vous avez irrité le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latin typeface="Times New Roman" panose="02020603050405020304" pitchFamily="18" charset="0"/>
              </a:rPr>
              <a:t>ليبيدكم. فاستجاب لي الرب في تلك المرة، وغضب الرب على هرون جداً ليبيده. فصليت من أجل هرون أيضاً في ذلك الوقت. أما الخطية التي عملتموها والعجل الذي صنعتموه، ف</a:t>
            </a:r>
            <a:r>
              <a:rPr lang="ar-BH" sz="3600" b="1" dirty="0">
                <a:latin typeface="Times New Roman" panose="02020603050405020304" pitchFamily="18" charset="0"/>
              </a:rPr>
              <a:t>إ</a:t>
            </a:r>
            <a:r>
              <a:rPr lang="ar-SA" sz="3600" b="1" dirty="0">
                <a:latin typeface="Times New Roman" panose="02020603050405020304" pitchFamily="18" charset="0"/>
              </a:rPr>
              <a:t>ني أخذته وأحرقته بالنار وحطمته وسحقته حتى صار ناعماً كالغبار. ثم طرحت غباره في أسفل واد</a:t>
            </a:r>
            <a:r>
              <a:rPr lang="ar-BH" sz="3600" b="1" dirty="0">
                <a:latin typeface="Times New Roman" panose="02020603050405020304" pitchFamily="18" charset="0"/>
              </a:rPr>
              <a:t>ى</a:t>
            </a:r>
            <a:r>
              <a:rPr lang="ar-SA" sz="3600" b="1" dirty="0">
                <a:latin typeface="Times New Roman" panose="02020603050405020304" pitchFamily="18" charset="0"/>
              </a:rPr>
              <a:t> السيل المنحدر من الجبل</a:t>
            </a:r>
            <a:r>
              <a:rPr lang="fr-FR" sz="3600" b="1" dirty="0">
                <a:latin typeface="Times New Roman" panose="02020603050405020304" pitchFamily="18" charset="0"/>
              </a:rPr>
              <a:t>. </a:t>
            </a:r>
            <a:r>
              <a:rPr lang="ar-EG" sz="3600" b="1" dirty="0">
                <a:latin typeface="Times New Roman" panose="02020603050405020304" pitchFamily="18" charset="0"/>
              </a:rPr>
              <a:t>و</a:t>
            </a:r>
            <a:r>
              <a:rPr lang="ar-BH" sz="3600" b="1" dirty="0">
                <a:latin typeface="Times New Roman" panose="02020603050405020304" pitchFamily="18" charset="0"/>
              </a:rPr>
              <a:t>فى </a:t>
            </a:r>
            <a:r>
              <a:rPr lang="ar-EG" sz="3600" b="1" dirty="0">
                <a:latin typeface="Times New Roman" panose="02020603050405020304" pitchFamily="18" charset="0"/>
              </a:rPr>
              <a:t>الحريق والتجربة في قبر الشهوات كنتم تُغضبون الرب إلهكم.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459140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9799688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2550478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692674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0764107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4516405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227273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17415689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1836834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784859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198572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lorsque le Seigneur voulut vous faire quitter </a:t>
            </a:r>
            <a:r>
              <a:rPr lang="fr-FR" sz="2800" b="1" dirty="0" err="1"/>
              <a:t>Cadès</a:t>
            </a:r>
            <a:r>
              <a:rPr lang="fr-FR" sz="2800" b="1" dirty="0"/>
              <a:t> </a:t>
            </a:r>
            <a:r>
              <a:rPr lang="fr-FR" sz="2800" b="1" dirty="0" err="1"/>
              <a:t>Barné</a:t>
            </a:r>
            <a:r>
              <a:rPr lang="fr-FR" sz="2800" b="1" dirty="0"/>
              <a:t> en disant: Montez prendre possession du pays que je vous ai donné, vous vous êtes rebellés contre l'ordre du Seigneur votre Dieu, vous n'avez pas cru en lui ni écouté sa voix. Vous avez été rebelles au Seigneur depuis le jour où il vous a connus.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وعندما أرسلكم الرب من </a:t>
            </a:r>
            <a:r>
              <a:rPr lang="ar-SA" sz="3600" b="1" dirty="0" err="1">
                <a:latin typeface="Times New Roman" panose="02020603050405020304" pitchFamily="18" charset="0"/>
              </a:rPr>
              <a:t>قادش</a:t>
            </a:r>
            <a:r>
              <a:rPr lang="ar-SA" sz="3600" b="1" dirty="0">
                <a:latin typeface="Times New Roman" panose="02020603050405020304" pitchFamily="18" charset="0"/>
              </a:rPr>
              <a:t> </a:t>
            </a:r>
            <a:r>
              <a:rPr lang="ar-SA" sz="3600" b="1" dirty="0" err="1">
                <a:latin typeface="Times New Roman" panose="02020603050405020304" pitchFamily="18" charset="0"/>
              </a:rPr>
              <a:t>برنيع</a:t>
            </a:r>
            <a:r>
              <a:rPr lang="ar-SA" sz="3600" b="1" dirty="0">
                <a:latin typeface="Times New Roman" panose="02020603050405020304" pitchFamily="18" charset="0"/>
              </a:rPr>
              <a:t> قائلا: اصعدوا لترثوا الأرض التي أنا أعطيتها لكم</a:t>
            </a:r>
            <a:r>
              <a:rPr lang="ar-BH" sz="3600" b="1" dirty="0" err="1">
                <a:latin typeface="Times New Roman" panose="02020603050405020304" pitchFamily="18" charset="0"/>
              </a:rPr>
              <a:t>.</a:t>
            </a:r>
            <a:r>
              <a:rPr lang="ar-SA" sz="3600" b="1" dirty="0">
                <a:latin typeface="Times New Roman" panose="02020603050405020304" pitchFamily="18" charset="0"/>
              </a:rPr>
              <a:t> فعصيتم قول الرب ولم تؤمنوا </a:t>
            </a:r>
            <a:r>
              <a:rPr lang="ar-SA" sz="3600" b="1" dirty="0" err="1">
                <a:latin typeface="Times New Roman" panose="02020603050405020304" pitchFamily="18" charset="0"/>
              </a:rPr>
              <a:t>به</a:t>
            </a:r>
            <a:r>
              <a:rPr lang="ar-SA" sz="3600" b="1" dirty="0">
                <a:latin typeface="Times New Roman" panose="02020603050405020304" pitchFamily="18" charset="0"/>
              </a:rPr>
              <a:t> ولم تسمعوا لصوته. ولم </a:t>
            </a:r>
            <a:r>
              <a:rPr lang="ar-SA" sz="3600" b="1" dirty="0" err="1">
                <a:latin typeface="Times New Roman" panose="02020603050405020304" pitchFamily="18" charset="0"/>
              </a:rPr>
              <a:t>تزالو</a:t>
            </a:r>
            <a:r>
              <a:rPr lang="ar-BH" sz="3600" b="1" dirty="0">
                <a:latin typeface="Times New Roman" panose="02020603050405020304" pitchFamily="18" charset="0"/>
              </a:rPr>
              <a:t>ا</a:t>
            </a:r>
            <a:r>
              <a:rPr lang="ar-SA" sz="3600" b="1" dirty="0">
                <a:latin typeface="Times New Roman" panose="02020603050405020304" pitchFamily="18" charset="0"/>
              </a:rPr>
              <a:t> عاصين </a:t>
            </a:r>
            <a:r>
              <a:rPr lang="ar-EG" sz="3600" b="1" dirty="0">
                <a:latin typeface="Times New Roman" panose="02020603050405020304" pitchFamily="18" charset="0"/>
              </a:rPr>
              <a:t>ل</a:t>
            </a:r>
            <a:r>
              <a:rPr lang="ar-SA" sz="3600" b="1" dirty="0">
                <a:latin typeface="Times New Roman" panose="02020603050405020304" pitchFamily="18" charset="0"/>
              </a:rPr>
              <a:t>لرب من يوم أن ظهر لكم.</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BH" sz="3600" b="1" i="1" dirty="0">
                <a:solidFill>
                  <a:srgbClr val="C00000"/>
                </a:solidFill>
                <a:latin typeface="Times New Roman" panose="02020603050405020304" pitchFamily="18" charset="0"/>
              </a:rPr>
              <a:t>مجد</a:t>
            </a:r>
            <a:r>
              <a:rPr lang="ar-SA" sz="3600" b="1" i="1" dirty="0">
                <a:solidFill>
                  <a:srgbClr val="C00000"/>
                </a:solidFill>
                <a:latin typeface="Times New Roman" panose="02020603050405020304" pitchFamily="18" charset="0"/>
              </a:rPr>
              <a:t>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830041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361306657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16658702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1 : 2-9</a:t>
            </a:r>
          </a:p>
          <a:p>
            <a:pPr marL="0" indent="0" algn="just">
              <a:buNone/>
            </a:pPr>
            <a:r>
              <a:rPr lang="fr-FR" sz="2800" b="1" dirty="0"/>
              <a:t>Cieux écoutez, terre prête l'oreille, car le Seigneur parle.</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إشعياء</a:t>
            </a:r>
            <a:r>
              <a:rPr lang="ar-EG" altLang="fr-FR" sz="3600" b="1" i="1" dirty="0">
                <a:solidFill>
                  <a:srgbClr val="C00000"/>
                </a:solidFill>
                <a:latin typeface="Times New Roman" panose="02020603050405020304" pitchFamily="18" charset="0"/>
              </a:rPr>
              <a:t> ١: ٢ – ٩</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اسمعي أيتها السموات </a:t>
            </a:r>
            <a:r>
              <a:rPr lang="ar-SA" altLang="fr-FR" sz="3600" b="1" dirty="0" err="1">
                <a:latin typeface="Times New Roman" panose="02020603050405020304" pitchFamily="18" charset="0"/>
                <a:cs typeface="Times New Roman" panose="02020603050405020304" pitchFamily="18" charset="0"/>
              </a:rPr>
              <a:t>واصغي</a:t>
            </a:r>
            <a:r>
              <a:rPr lang="ar-SA" altLang="fr-FR" sz="3600" b="1" dirty="0">
                <a:latin typeface="Times New Roman" panose="02020603050405020304" pitchFamily="18" charset="0"/>
                <a:cs typeface="Times New Roman" panose="02020603050405020304" pitchFamily="18" charset="0"/>
              </a:rPr>
              <a:t> أيتها الأرض فإن الرب</a:t>
            </a:r>
            <a:r>
              <a:rPr lang="ar-EG" altLang="fr-FR" sz="3600" b="1" dirty="0">
                <a:latin typeface="Times New Roman" panose="02020603050405020304" pitchFamily="18" charset="0"/>
                <a:cs typeface="Times New Roman" panose="02020603050405020304" pitchFamily="18" charset="0"/>
              </a:rPr>
              <a:t> قد</a:t>
            </a:r>
            <a:r>
              <a:rPr lang="ar-SA" altLang="fr-FR" sz="3600" b="1" dirty="0">
                <a:latin typeface="Times New Roman" panose="02020603050405020304" pitchFamily="18" charset="0"/>
                <a:cs typeface="Times New Roman" panose="02020603050405020304" pitchFamily="18" charset="0"/>
              </a:rPr>
              <a:t> تكلم.</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Cwtem</a:t>
            </a:r>
            <a:r>
              <a:rPr lang="fr-FR" sz="2800" b="1" dirty="0">
                <a:latin typeface="Athanasius"/>
              </a:rPr>
              <a:t> `</a:t>
            </a:r>
            <a:r>
              <a:rPr lang="fr-FR" sz="2800" b="1" dirty="0" err="1">
                <a:latin typeface="Athanasius"/>
              </a:rPr>
              <a:t>ètve</a:t>
            </a:r>
            <a:r>
              <a:rPr lang="fr-FR" sz="2800" b="1" dirty="0">
                <a:latin typeface="Athanasius"/>
              </a:rPr>
              <a:t> </a:t>
            </a:r>
            <a:r>
              <a:rPr lang="fr-FR" sz="2800" b="1" dirty="0" err="1">
                <a:latin typeface="Athanasius"/>
              </a:rPr>
              <a:t>ouo</a:t>
            </a:r>
            <a:r>
              <a:rPr lang="fr-FR" sz="2800" b="1" dirty="0">
                <a:latin typeface="Athanasius"/>
              </a:rPr>
              <a:t>\ si`</a:t>
            </a:r>
            <a:r>
              <a:rPr lang="fr-FR" sz="2800" b="1" dirty="0" err="1">
                <a:latin typeface="Athanasius"/>
              </a:rPr>
              <a:t>ècmh</a:t>
            </a:r>
            <a:r>
              <a:rPr lang="fr-FR" sz="2800" b="1" dirty="0">
                <a:latin typeface="Athanasius"/>
              </a:rPr>
              <a:t> `</a:t>
            </a:r>
            <a:r>
              <a:rPr lang="fr-FR" sz="2800" b="1" dirty="0" err="1">
                <a:latin typeface="Athanasius"/>
              </a:rPr>
              <a:t>èpka</a:t>
            </a:r>
            <a:r>
              <a:rPr lang="fr-FR" sz="2800" b="1" dirty="0">
                <a:latin typeface="Athanasius"/>
              </a:rPr>
              <a:t>\i &gt; je P_ </a:t>
            </a:r>
            <a:r>
              <a:rPr lang="fr-FR" sz="2800" b="1" dirty="0" err="1">
                <a:latin typeface="Athanasius"/>
              </a:rPr>
              <a:t>petaf</a:t>
            </a:r>
            <a:r>
              <a:rPr lang="fr-FR" sz="2800" b="1" dirty="0">
                <a:latin typeface="Athanasius"/>
              </a:rPr>
              <a:t> </a:t>
            </a:r>
            <a:r>
              <a:rPr lang="fr-FR" sz="2800" b="1" dirty="0" err="1">
                <a:latin typeface="Athanasius"/>
              </a:rPr>
              <a:t>caji</a:t>
            </a:r>
            <a:r>
              <a:rPr lang="fr-FR" sz="2800" b="1" dirty="0">
                <a:latin typeface="Athanasius"/>
              </a:rPr>
              <a:t> &gt; \an]</a:t>
            </a:r>
            <a:r>
              <a:rPr lang="fr-FR" sz="2800" b="1" dirty="0" err="1">
                <a:latin typeface="Athanasius"/>
              </a:rPr>
              <a:t>hri</a:t>
            </a:r>
            <a:r>
              <a:rPr lang="fr-FR" sz="2800" b="1" dirty="0">
                <a:latin typeface="Athanasius"/>
              </a:rPr>
              <a:t> ai`</a:t>
            </a:r>
            <a:r>
              <a:rPr lang="fr-FR" sz="2800" b="1" dirty="0" err="1">
                <a:latin typeface="Athanasius"/>
              </a:rPr>
              <a:t>èjvwou</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aisacou</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4036512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9"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Genèse 48 : 1-19</a:t>
            </a:r>
          </a:p>
          <a:p>
            <a:pPr marL="0" indent="0" algn="just">
              <a:buNone/>
            </a:pPr>
            <a:r>
              <a:rPr lang="fr-FR" sz="2800" b="1" dirty="0"/>
              <a:t>Il arriva, après ces événements, qu'on dit à Joseph: Voici que ton père est malade!</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a:solidFill>
                  <a:srgbClr val="C00000"/>
                </a:solidFill>
                <a:latin typeface="Times New Roman" panose="02020603050405020304" pitchFamily="18" charset="0"/>
                <a:cs typeface="Times New Roman" panose="02020603050405020304" pitchFamily="18" charset="0"/>
              </a:rPr>
              <a:t>تكوين ٤٨ : ١ – ١٩</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وحدث بعد هذه الأمور أنهم أخبروا يوسف قائلين: إن أباك م</a:t>
            </a:r>
            <a:r>
              <a:rPr lang="ar-BH" altLang="fr-FR" sz="3600" b="1" dirty="0" err="1">
                <a:latin typeface="Times New Roman" panose="02020603050405020304" pitchFamily="18" charset="0"/>
                <a:cs typeface="Times New Roman" panose="02020603050405020304" pitchFamily="18" charset="0"/>
              </a:rPr>
              <a:t>ريض</a:t>
            </a:r>
            <a:r>
              <a:rPr lang="ar-SA" altLang="fr-FR" sz="3600" b="1" dirty="0" err="1">
                <a:latin typeface="Times New Roman" panose="02020603050405020304" pitchFamily="18" charset="0"/>
                <a:cs typeface="Times New Roman" panose="02020603050405020304" pitchFamily="18" charset="0"/>
              </a:rPr>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genecic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Ac</a:t>
            </a:r>
            <a:r>
              <a:rPr lang="fr-FR" sz="2800" b="1" dirty="0">
                <a:latin typeface="Athanasius"/>
              </a:rPr>
              <a:t>]</a:t>
            </a:r>
            <a:r>
              <a:rPr lang="fr-FR" sz="2800" b="1" dirty="0" err="1">
                <a:latin typeface="Athanasius"/>
              </a:rPr>
              <a:t>wpi</a:t>
            </a:r>
            <a:r>
              <a:rPr lang="fr-FR" sz="2800" b="1" dirty="0">
                <a:latin typeface="Athanasius"/>
              </a:rPr>
              <a:t> de </a:t>
            </a:r>
            <a:r>
              <a:rPr lang="fr-FR" sz="2800" b="1" dirty="0" err="1">
                <a:latin typeface="Athanasius"/>
              </a:rPr>
              <a:t>meneca</a:t>
            </a:r>
            <a:r>
              <a:rPr lang="fr-FR" sz="2800" b="1" dirty="0">
                <a:latin typeface="Athanasius"/>
              </a:rPr>
              <a:t> </a:t>
            </a:r>
            <a:r>
              <a:rPr lang="fr-FR" sz="2800" b="1" dirty="0" err="1">
                <a:latin typeface="Athanasius"/>
              </a:rPr>
              <a:t>nai</a:t>
            </a:r>
            <a:r>
              <a:rPr lang="fr-FR" sz="2800" b="1" dirty="0">
                <a:latin typeface="Athanasius"/>
              </a:rPr>
              <a:t> </a:t>
            </a:r>
            <a:r>
              <a:rPr lang="fr-FR" sz="2800" b="1" dirty="0" err="1">
                <a:latin typeface="Athanasius"/>
              </a:rPr>
              <a:t>caji</a:t>
            </a:r>
            <a:r>
              <a:rPr lang="fr-FR" sz="2800" b="1" dirty="0">
                <a:latin typeface="Athanasius"/>
              </a:rPr>
              <a:t> </a:t>
            </a:r>
            <a:r>
              <a:rPr lang="fr-FR" sz="2800" b="1" dirty="0" err="1">
                <a:latin typeface="Athanasius"/>
              </a:rPr>
              <a:t>autame</a:t>
            </a:r>
            <a:r>
              <a:rPr lang="fr-FR" sz="2800" b="1" dirty="0">
                <a:latin typeface="Athanasius"/>
              </a:rPr>
              <a:t> </a:t>
            </a:r>
            <a:r>
              <a:rPr lang="fr-FR" sz="2800" b="1" dirty="0" err="1">
                <a:latin typeface="Athanasius"/>
              </a:rPr>
              <a:t>Iwchv</a:t>
            </a:r>
            <a:r>
              <a:rPr lang="fr-FR" sz="2800" b="1" dirty="0">
                <a:latin typeface="Athanasius"/>
              </a:rPr>
              <a:t> </a:t>
            </a:r>
            <a:r>
              <a:rPr lang="fr-FR" sz="2800" b="1" dirty="0" err="1">
                <a:latin typeface="Athanasius"/>
              </a:rPr>
              <a:t>eujw</a:t>
            </a:r>
            <a:r>
              <a:rPr lang="fr-FR" sz="2800" b="1" dirty="0">
                <a:latin typeface="Athanasius"/>
              </a:rPr>
              <a:t> `</a:t>
            </a:r>
            <a:r>
              <a:rPr lang="fr-FR" sz="2800" b="1" dirty="0" err="1">
                <a:latin typeface="Athanasius"/>
              </a:rPr>
              <a:t>èmmoc</a:t>
            </a:r>
            <a:r>
              <a:rPr lang="fr-FR" sz="2800" b="1" dirty="0">
                <a:latin typeface="Athanasius"/>
              </a:rPr>
              <a:t> &gt; je </a:t>
            </a:r>
            <a:r>
              <a:rPr lang="fr-FR" sz="2800" b="1" dirty="0" err="1">
                <a:latin typeface="Athanasius"/>
              </a:rPr>
              <a:t>pekiwt</a:t>
            </a:r>
            <a:r>
              <a:rPr lang="fr-FR" sz="2800" b="1" dirty="0">
                <a:latin typeface="Athanasius"/>
              </a:rPr>
              <a:t> `è]</a:t>
            </a:r>
            <a:r>
              <a:rPr lang="fr-FR" sz="2800" b="1" dirty="0" err="1">
                <a:latin typeface="Athanasius"/>
              </a:rPr>
              <a:t>qorter</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62446330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il emmena avec lui ses deux fils, Manassé et Éphraïm. Lorsqu'on eut annoncé à Jacob: Voici ton fils Joseph qui est venu auprès de toi, Israël rassembla ses forces et se mit assis sur le lit. Puis Jacob dit à Joseph: «El </a:t>
            </a:r>
            <a:r>
              <a:rPr lang="fr-FR" sz="2800" b="1" dirty="0" err="1"/>
              <a:t>Shaddaï</a:t>
            </a:r>
            <a:r>
              <a:rPr lang="fr-FR" sz="2800" b="1" dirty="0"/>
              <a:t> m'est apparu à </a:t>
            </a:r>
            <a:r>
              <a:rPr lang="fr-FR" sz="2800" b="1" dirty="0" err="1"/>
              <a:t>Luz</a:t>
            </a:r>
            <a:r>
              <a:rPr lang="fr-FR" sz="2800" b="1" dirty="0"/>
              <a:t>, au pays de Canaan, il m'a béni et m'a dit: Je te rendrai fécond et je te multiplierai, je te ferai devenir une assemblée de peuples et je donnerai ce pays en possession perpétuelle à tes descendants après toi.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فأخذ </a:t>
            </a:r>
            <a:r>
              <a:rPr lang="ar-SA" sz="3600" b="1" dirty="0" err="1">
                <a:latin typeface="Times New Roman" panose="02020603050405020304" pitchFamily="18" charset="0"/>
              </a:rPr>
              <a:t>إبنيه</a:t>
            </a:r>
            <a:r>
              <a:rPr lang="ar-SA" sz="3600" b="1" dirty="0">
                <a:latin typeface="Times New Roman" panose="02020603050405020304" pitchFamily="18" charset="0"/>
              </a:rPr>
              <a:t> منسي </a:t>
            </a:r>
            <a:r>
              <a:rPr lang="ar-SA" sz="3600" b="1" dirty="0" err="1">
                <a:latin typeface="Times New Roman" panose="02020603050405020304" pitchFamily="18" charset="0"/>
              </a:rPr>
              <a:t>وأفرايم</a:t>
            </a:r>
            <a:r>
              <a:rPr lang="ar-SA" sz="3600" b="1" dirty="0">
                <a:latin typeface="Times New Roman" panose="02020603050405020304" pitchFamily="18" charset="0"/>
              </a:rPr>
              <a:t> وجاء إلي يعقوب</a:t>
            </a:r>
            <a:r>
              <a:rPr lang="ar-BH" sz="3600" b="1" dirty="0" err="1">
                <a:latin typeface="Times New Roman" panose="02020603050405020304" pitchFamily="18" charset="0"/>
              </a:rPr>
              <a:t>.</a:t>
            </a:r>
            <a:r>
              <a:rPr lang="ar-SA" sz="3600" b="1" dirty="0">
                <a:latin typeface="Times New Roman" panose="02020603050405020304" pitchFamily="18" charset="0"/>
              </a:rPr>
              <a:t> فأخبروا يعقوب قائلين له: </a:t>
            </a:r>
            <a:r>
              <a:rPr lang="ar-SA" sz="3600" b="1" dirty="0" err="1">
                <a:latin typeface="Times New Roman" panose="02020603050405020304" pitchFamily="18" charset="0"/>
              </a:rPr>
              <a:t>هوذا</a:t>
            </a:r>
            <a:r>
              <a:rPr lang="ar-SA" sz="3600" b="1" dirty="0">
                <a:latin typeface="Times New Roman" panose="02020603050405020304" pitchFamily="18" charset="0"/>
              </a:rPr>
              <a:t> </a:t>
            </a:r>
            <a:r>
              <a:rPr lang="ar-SA" sz="3600" b="1" dirty="0" err="1">
                <a:latin typeface="Times New Roman" panose="02020603050405020304" pitchFamily="18" charset="0"/>
              </a:rPr>
              <a:t>إبنك</a:t>
            </a:r>
            <a:r>
              <a:rPr lang="ar-SA" sz="3600" b="1" dirty="0">
                <a:latin typeface="Times New Roman" panose="02020603050405020304" pitchFamily="18" charset="0"/>
              </a:rPr>
              <a:t> يوسف قادم إليك. فتشدد إسرائيل وجلس علي السرير. فقال يعقوب ليوسف</a:t>
            </a:r>
            <a:r>
              <a:rPr lang="ar-BH" sz="3600" b="1" dirty="0" err="1">
                <a:latin typeface="Times New Roman" panose="02020603050405020304" pitchFamily="18" charset="0"/>
              </a:rPr>
              <a:t>:</a:t>
            </a:r>
            <a:r>
              <a:rPr lang="ar-SA" sz="3600" b="1" dirty="0">
                <a:latin typeface="Times New Roman" panose="02020603050405020304" pitchFamily="18" charset="0"/>
              </a:rPr>
              <a:t> إن إلهي ظهر لي في لوز في أرض كنعان وباركني وقال لي </a:t>
            </a:r>
            <a:r>
              <a:rPr lang="ar-BH" sz="3600" b="1" dirty="0">
                <a:latin typeface="Times New Roman" panose="02020603050405020304" pitchFamily="18" charset="0"/>
              </a:rPr>
              <a:t>ها </a:t>
            </a:r>
            <a:r>
              <a:rPr lang="ar-SA" sz="3600" b="1" dirty="0">
                <a:latin typeface="Times New Roman" panose="02020603050405020304" pitchFamily="18" charset="0"/>
              </a:rPr>
              <a:t>أنا أنميك وأكثرك و</a:t>
            </a:r>
            <a:r>
              <a:rPr lang="ar-BH" sz="3600" b="1" dirty="0">
                <a:latin typeface="Times New Roman" panose="02020603050405020304" pitchFamily="18" charset="0"/>
              </a:rPr>
              <a:t>أ</a:t>
            </a:r>
            <a:r>
              <a:rPr lang="ar-SA" sz="3600" b="1" dirty="0">
                <a:latin typeface="Times New Roman" panose="02020603050405020304" pitchFamily="18" charset="0"/>
              </a:rPr>
              <a:t>جعلك جمهوراً من الأمم وأعطي هذه الأرض لك ولنسلك من بعدك ملكاً أبدياً</a:t>
            </a:r>
            <a:r>
              <a:rPr lang="ar-BH"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136429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Maintenant, les deux fils qui te sont nés au pays d'Égypte avant que je ne vienne auprès de toi en Égypte, ils seront miens! Éphraïm et Manassé seront à moi au même titre que Ruben et Siméon. Quant aux enfants que tu as engendrés après eux, ils seront tiens; ils porteront le nom de leurs frères pour l'héritage. Lorsque je revenais de </a:t>
            </a:r>
            <a:r>
              <a:rPr lang="fr-FR" sz="2800" b="1" dirty="0" err="1"/>
              <a:t>Paddân</a:t>
            </a:r>
            <a:r>
              <a:rPr lang="fr-FR" sz="2800" b="1" dirty="0"/>
              <a:t>, ta mère Rachel est morte, pour mon malheur, au pays de Canaan, en route, encore un bout de chemin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والآن </a:t>
            </a:r>
            <a:r>
              <a:rPr lang="ar-SA" sz="3600" b="1" dirty="0" err="1">
                <a:latin typeface="Times New Roman" panose="02020603050405020304" pitchFamily="18" charset="0"/>
              </a:rPr>
              <a:t>فإبناك</a:t>
            </a:r>
            <a:r>
              <a:rPr lang="ar-SA" sz="3600" b="1" dirty="0">
                <a:latin typeface="Times New Roman" panose="02020603050405020304" pitchFamily="18" charset="0"/>
              </a:rPr>
              <a:t> اللذان صارا لك في أرض مصر قبل قدومي إليك إلي أرض مصر هما لي، </a:t>
            </a:r>
            <a:r>
              <a:rPr lang="ar-SA" sz="3600" b="1" dirty="0" err="1">
                <a:latin typeface="Times New Roman" panose="02020603050405020304" pitchFamily="18" charset="0"/>
              </a:rPr>
              <a:t>أفرايم</a:t>
            </a:r>
            <a:r>
              <a:rPr lang="ar-SA" sz="3600" b="1" dirty="0">
                <a:latin typeface="Times New Roman" panose="02020603050405020304" pitchFamily="18" charset="0"/>
              </a:rPr>
              <a:t> ومنسي مثل </a:t>
            </a:r>
            <a:r>
              <a:rPr lang="ar-SA" sz="3600" b="1" dirty="0" err="1">
                <a:latin typeface="Times New Roman" panose="02020603050405020304" pitchFamily="18" charset="0"/>
              </a:rPr>
              <a:t>رأوبين</a:t>
            </a:r>
            <a:r>
              <a:rPr lang="ar-SA" sz="3600" b="1" dirty="0">
                <a:latin typeface="Times New Roman" panose="02020603050405020304" pitchFamily="18" charset="0"/>
              </a:rPr>
              <a:t> وشمعون يكونان لي</a:t>
            </a:r>
            <a:r>
              <a:rPr lang="ar-BH" sz="3600" b="1" dirty="0" err="1">
                <a:latin typeface="Times New Roman" panose="02020603050405020304" pitchFamily="18" charset="0"/>
              </a:rPr>
              <a:t>.</a:t>
            </a:r>
            <a:r>
              <a:rPr lang="ar-SA" sz="3600" b="1" dirty="0">
                <a:latin typeface="Times New Roman" panose="02020603050405020304" pitchFamily="18" charset="0"/>
              </a:rPr>
              <a:t> ومن يولد بعدهما من البنين فإنه يكون</a:t>
            </a:r>
            <a:r>
              <a:rPr lang="ar-BH" sz="3600" b="1" dirty="0">
                <a:latin typeface="Times New Roman" panose="02020603050405020304" pitchFamily="18" charset="0"/>
              </a:rPr>
              <a:t>ون</a:t>
            </a:r>
            <a:r>
              <a:rPr lang="ar-SA" sz="3600" b="1" dirty="0">
                <a:latin typeface="Times New Roman" panose="02020603050405020304" pitchFamily="18" charset="0"/>
              </a:rPr>
              <a:t> لك</a:t>
            </a:r>
            <a:r>
              <a:rPr lang="ar-BH" sz="3600" b="1" dirty="0" err="1">
                <a:latin typeface="Times New Roman" panose="02020603050405020304" pitchFamily="18" charset="0"/>
              </a:rPr>
              <a:t>،</a:t>
            </a:r>
            <a:r>
              <a:rPr lang="ar-SA" sz="3600" b="1" dirty="0">
                <a:latin typeface="Times New Roman" panose="02020603050405020304" pitchFamily="18" charset="0"/>
              </a:rPr>
              <a:t> ويدعون </a:t>
            </a:r>
            <a:r>
              <a:rPr lang="ar-SA" sz="3600" b="1" dirty="0" err="1">
                <a:latin typeface="Times New Roman" panose="02020603050405020304" pitchFamily="18" charset="0"/>
              </a:rPr>
              <a:t>بإسم</a:t>
            </a:r>
            <a:r>
              <a:rPr lang="ar-SA" sz="3600" b="1" dirty="0">
                <a:latin typeface="Times New Roman" panose="02020603050405020304" pitchFamily="18" charset="0"/>
              </a:rPr>
              <a:t> إخوتهم في ميراثهم</a:t>
            </a:r>
            <a:r>
              <a:rPr lang="ar-BH" sz="3600" b="1" dirty="0" err="1">
                <a:latin typeface="Times New Roman" panose="02020603050405020304" pitchFamily="18" charset="0"/>
              </a:rPr>
              <a:t>.</a:t>
            </a:r>
            <a:r>
              <a:rPr lang="ar-BH" sz="3600" b="1" dirty="0">
                <a:latin typeface="Times New Roman" panose="02020603050405020304" pitchFamily="18" charset="0"/>
              </a:rPr>
              <a:t> </a:t>
            </a:r>
            <a:r>
              <a:rPr lang="ar-SA" sz="3600" b="1" dirty="0">
                <a:latin typeface="Times New Roman" panose="02020603050405020304" pitchFamily="18" charset="0"/>
              </a:rPr>
              <a:t>وأنا حين جئت من بين نهري سورية</a:t>
            </a:r>
            <a:r>
              <a:rPr lang="ar-BH" sz="3600" b="1" dirty="0" err="1">
                <a:latin typeface="Times New Roman" panose="02020603050405020304" pitchFamily="18" charset="0"/>
              </a:rPr>
              <a:t>،</a:t>
            </a:r>
            <a:r>
              <a:rPr lang="ar-SA" sz="3600" b="1" dirty="0">
                <a:latin typeface="Times New Roman" panose="02020603050405020304" pitchFamily="18" charset="0"/>
              </a:rPr>
              <a:t> ماتت </a:t>
            </a:r>
            <a:r>
              <a:rPr lang="ar-SA" sz="3600" b="1" dirty="0" err="1">
                <a:latin typeface="Times New Roman" panose="02020603050405020304" pitchFamily="18" charset="0"/>
              </a:rPr>
              <a:t>راحيل</a:t>
            </a:r>
            <a:r>
              <a:rPr lang="ar-SA" sz="3600" b="1" dirty="0">
                <a:latin typeface="Times New Roman" panose="02020603050405020304" pitchFamily="18" charset="0"/>
              </a:rPr>
              <a:t> أمك في أرض كنعان،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873959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J'ai élevé des enfants, je les ai fait grandir, mais ils se sont révoltés contre moi. Le bœuf connaît son possesseur, et l'âne la crèche de son maître, Israël ne me connaît pas, mon peuple ne me comprend pas. Malheur! Nation pécheresse! Peuple coupable! Race de malfaiteurs, fils pervertis! Ils ont abandonné le Seigneur, ils ont méprisé le Saint d'Israël, ils se sont détournés de lui. Où frapper encore, si vous persévérez dans la trahison?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ربيت بنين ونشأتهم أما هم فعصوا علي</a:t>
            </a:r>
            <a:r>
              <a:rPr lang="ar-BH" sz="3600" b="1" dirty="0">
                <a:latin typeface="Times New Roman" panose="02020603050405020304" pitchFamily="18" charset="0"/>
              </a:rPr>
              <a:t>ّ</a:t>
            </a:r>
            <a:r>
              <a:rPr lang="ar-SA" sz="3600" b="1" dirty="0" err="1">
                <a:latin typeface="Times New Roman" panose="02020603050405020304" pitchFamily="18" charset="0"/>
              </a:rPr>
              <a:t>.</a:t>
            </a:r>
            <a:r>
              <a:rPr lang="ar-SA" sz="3600" b="1" dirty="0">
                <a:latin typeface="Times New Roman" panose="02020603050405020304" pitchFamily="18" charset="0"/>
              </a:rPr>
              <a:t> الثور يعرف </a:t>
            </a:r>
            <a:r>
              <a:rPr lang="ar-SA" sz="3600" b="1" dirty="0" err="1">
                <a:latin typeface="Times New Roman" panose="02020603050405020304" pitchFamily="18" charset="0"/>
              </a:rPr>
              <a:t>قانيه</a:t>
            </a:r>
            <a:r>
              <a:rPr lang="ar-SA" sz="3600" b="1" dirty="0">
                <a:latin typeface="Times New Roman" panose="02020603050405020304" pitchFamily="18" charset="0"/>
              </a:rPr>
              <a:t>، والحمار م</a:t>
            </a:r>
            <a:r>
              <a:rPr lang="ar-BH" sz="3600" b="1" dirty="0">
                <a:latin typeface="Times New Roman" panose="02020603050405020304" pitchFamily="18" charset="0"/>
              </a:rPr>
              <a:t>ِ</a:t>
            </a:r>
            <a:r>
              <a:rPr lang="ar-SA" sz="3600" b="1" dirty="0">
                <a:latin typeface="Times New Roman" panose="02020603050405020304" pitchFamily="18" charset="0"/>
              </a:rPr>
              <a:t>علف صاحبه، أما إسرائيل فلم يعرفني، وشعبي لم يفهمني. ويل للأمة الخاطئة، الشعب الممتلئ إثماً، النسل المخالف، تركتم الرب</a:t>
            </a:r>
            <a:r>
              <a:rPr lang="ar-EG" sz="3600" b="1" dirty="0">
                <a:latin typeface="Times New Roman" panose="02020603050405020304" pitchFamily="18" charset="0"/>
              </a:rPr>
              <a:t> عنكم  </a:t>
            </a:r>
            <a:r>
              <a:rPr lang="ar-SA" sz="3600" b="1" dirty="0">
                <a:latin typeface="Times New Roman" panose="02020603050405020304" pitchFamily="18" charset="0"/>
              </a:rPr>
              <a:t> وأغضبتم قدوس إسرائيل</a:t>
            </a:r>
            <a:r>
              <a:rPr lang="ar-EG" sz="3600" b="1" dirty="0">
                <a:latin typeface="Times New Roman" panose="02020603050405020304" pitchFamily="18" charset="0"/>
              </a:rPr>
              <a:t> ورجعتم إلى الخلف.</a:t>
            </a:r>
            <a:r>
              <a:rPr lang="ar-SA" sz="3600" b="1" dirty="0">
                <a:latin typeface="Times New Roman" panose="02020603050405020304" pitchFamily="18" charset="0"/>
              </a:rPr>
              <a:t> ستحل بكم ضربات لأنكم </a:t>
            </a:r>
            <a:r>
              <a:rPr lang="ar-SA" sz="3600" b="1" dirty="0" err="1">
                <a:latin typeface="Times New Roman" panose="02020603050405020304" pitchFamily="18" charset="0"/>
              </a:rPr>
              <a:t>أزددتم</a:t>
            </a:r>
            <a:r>
              <a:rPr lang="ar-SA" sz="3600" b="1" dirty="0">
                <a:latin typeface="Times New Roman" panose="02020603050405020304" pitchFamily="18" charset="0"/>
              </a:rPr>
              <a:t> إثماً.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0955883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avant d'arriver à </a:t>
            </a:r>
            <a:r>
              <a:rPr lang="fr-FR" sz="2800" b="1" dirty="0" err="1"/>
              <a:t>Éphrata</a:t>
            </a:r>
            <a:r>
              <a:rPr lang="fr-FR" sz="2800" b="1" dirty="0"/>
              <a:t>, et je l'ai enterrée là, sur le chemin d'</a:t>
            </a:r>
            <a:r>
              <a:rPr lang="fr-FR" sz="2800" b="1" dirty="0" err="1"/>
              <a:t>Éphrata</a:t>
            </a:r>
            <a:r>
              <a:rPr lang="fr-FR" sz="2800" b="1" dirty="0"/>
              <a:t> - c'est Bethléem.» Israël vit les deux fils de Joseph et demanda: «Qui sont ceux-là?» - «Ce sont les fils que Dieu m'a donnés ici,» répondit Joseph à son père, et celui-ci reprit: «Amène-les moi, que je les bénisse.» Or les yeux d'Israël étaient usés par la vieillesse, il n'y voyait plus, et Joseph les fit approcher de lui, qui les embrassa et les serra dans ses bras. Et Israël dit à Joseph:</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وأنا قريب من حدود </a:t>
            </a:r>
            <a:r>
              <a:rPr lang="ar-SA" sz="3600" b="1" dirty="0" err="1">
                <a:latin typeface="Times New Roman" panose="02020603050405020304" pitchFamily="18" charset="0"/>
              </a:rPr>
              <a:t>أفراثا</a:t>
            </a:r>
            <a:r>
              <a:rPr lang="ar-SA" sz="3600" b="1" dirty="0">
                <a:latin typeface="Times New Roman" panose="02020603050405020304" pitchFamily="18" charset="0"/>
              </a:rPr>
              <a:t> ودفنتها علي قارعة طريق بيت لحم. ولما رأي إسرائيل </a:t>
            </a:r>
            <a:r>
              <a:rPr lang="ar-SA" sz="3600" b="1" dirty="0" err="1">
                <a:latin typeface="Times New Roman" panose="02020603050405020304" pitchFamily="18" charset="0"/>
              </a:rPr>
              <a:t>إبني</a:t>
            </a:r>
            <a:r>
              <a:rPr lang="ar-SA" sz="3600" b="1" dirty="0">
                <a:latin typeface="Times New Roman" panose="02020603050405020304" pitchFamily="18" charset="0"/>
              </a:rPr>
              <a:t> يوسف قال: من </a:t>
            </a:r>
            <a:r>
              <a:rPr lang="ar-SA" sz="3600" b="1" dirty="0" err="1">
                <a:latin typeface="Times New Roman" panose="02020603050405020304" pitchFamily="18" charset="0"/>
              </a:rPr>
              <a:t>هذان؟</a:t>
            </a:r>
            <a:r>
              <a:rPr lang="ar-SA" sz="3600" b="1" dirty="0">
                <a:latin typeface="Times New Roman" panose="02020603050405020304" pitchFamily="18" charset="0"/>
              </a:rPr>
              <a:t> فقال يوسف لأبيه: هما ولدا</a:t>
            </a:r>
            <a:r>
              <a:rPr lang="ar-BH" sz="3600" b="1" dirty="0">
                <a:latin typeface="Times New Roman" panose="02020603050405020304" pitchFamily="18" charset="0"/>
              </a:rPr>
              <a:t>ى</a:t>
            </a:r>
            <a:r>
              <a:rPr lang="ar-SA" sz="3600" b="1" dirty="0">
                <a:latin typeface="Times New Roman" panose="02020603050405020304" pitchFamily="18" charset="0"/>
              </a:rPr>
              <a:t> اللذان وهبهما الله لي </a:t>
            </a:r>
            <a:r>
              <a:rPr lang="ar-SA" sz="3600" b="1" dirty="0" err="1">
                <a:latin typeface="Times New Roman" panose="02020603050405020304" pitchFamily="18" charset="0"/>
              </a:rPr>
              <a:t>ههنا</a:t>
            </a:r>
            <a:r>
              <a:rPr lang="ar-SA" sz="3600" b="1" dirty="0">
                <a:latin typeface="Times New Roman" panose="02020603050405020304" pitchFamily="18" charset="0"/>
              </a:rPr>
              <a:t>. فقال يعقوب: قدمهما إلي</a:t>
            </a:r>
            <a:r>
              <a:rPr lang="ar-BH" sz="3600" b="1" dirty="0">
                <a:latin typeface="Times New Roman" panose="02020603050405020304" pitchFamily="18" charset="0"/>
              </a:rPr>
              <a:t>ّ</a:t>
            </a:r>
            <a:r>
              <a:rPr lang="ar-SA" sz="3600" b="1" dirty="0">
                <a:latin typeface="Times New Roman" panose="02020603050405020304" pitchFamily="18" charset="0"/>
              </a:rPr>
              <a:t> لأباركهما.</a:t>
            </a:r>
            <a:r>
              <a:rPr lang="ar-BH" sz="3600" b="1" dirty="0">
                <a:latin typeface="Times New Roman" panose="02020603050405020304" pitchFamily="18" charset="0"/>
              </a:rPr>
              <a:t> </a:t>
            </a:r>
            <a:r>
              <a:rPr lang="ar-SA" sz="3600" b="1" dirty="0">
                <a:latin typeface="Times New Roman" panose="02020603050405020304" pitchFamily="18" charset="0"/>
              </a:rPr>
              <a:t>وكانت عينا يعقوب قد ثقلتا من الشيخوخة ولا يقدر أن يبصر</a:t>
            </a:r>
            <a:r>
              <a:rPr lang="ar-BH" sz="3600" b="1" dirty="0" err="1">
                <a:latin typeface="Times New Roman" panose="02020603050405020304" pitchFamily="18" charset="0"/>
              </a:rPr>
              <a:t>.</a:t>
            </a:r>
            <a:r>
              <a:rPr lang="ar-SA" sz="3600" b="1" dirty="0">
                <a:latin typeface="Times New Roman" panose="02020603050405020304" pitchFamily="18" charset="0"/>
              </a:rPr>
              <a:t> فقربهما إليه فقبلهما </a:t>
            </a:r>
            <a:r>
              <a:rPr lang="ar-SA" sz="3600" b="1" dirty="0" err="1">
                <a:latin typeface="Times New Roman" panose="02020603050405020304" pitchFamily="18" charset="0"/>
              </a:rPr>
              <a:t>وإحتضنهما</a:t>
            </a:r>
            <a:r>
              <a:rPr lang="ar-SA" sz="3600" b="1" dirty="0">
                <a:latin typeface="Times New Roman" panose="02020603050405020304" pitchFamily="18" charset="0"/>
              </a:rPr>
              <a:t>، وقال إسرائيل ليوسف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26471862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ne pensais pas revoir ton visage et voici que Dieu m'a fait voir même tes descendants!» Alors Joseph les retira de son giron et se prosterna, la face contre terre. Joseph les prit tous deux, Éphraïm de sa main droite pour qu'il soit à la gauche d'Israël, Manassé de sa main gauche pour qu'il soit à la droite d'Israël, et il les fit approcher de celui-ci. Mais Israël étendit sa main droite et la posa sur la tête d'Éphraïm, qui était le cadet, et sa main gauche sur la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هوذا</a:t>
            </a:r>
            <a:r>
              <a:rPr lang="ar-SA" sz="3600" b="1" dirty="0">
                <a:latin typeface="Times New Roman" panose="02020603050405020304" pitchFamily="18" charset="0"/>
              </a:rPr>
              <a:t> أنا لم أ</a:t>
            </a:r>
            <a:r>
              <a:rPr lang="ar-BH" sz="3600" b="1" dirty="0">
                <a:latin typeface="Times New Roman" panose="02020603050405020304" pitchFamily="18" charset="0"/>
              </a:rPr>
              <a:t>ُ</a:t>
            </a:r>
            <a:r>
              <a:rPr lang="ar-SA" sz="3600" b="1" dirty="0">
                <a:latin typeface="Times New Roman" panose="02020603050405020304" pitchFamily="18" charset="0"/>
              </a:rPr>
              <a:t>حرم أن أري وجهك، </a:t>
            </a:r>
            <a:r>
              <a:rPr lang="ar-SA" sz="3600" b="1" dirty="0" err="1">
                <a:latin typeface="Times New Roman" panose="02020603050405020304" pitchFamily="18" charset="0"/>
              </a:rPr>
              <a:t>وهوذا</a:t>
            </a:r>
            <a:r>
              <a:rPr lang="ar-SA" sz="3600" b="1" dirty="0">
                <a:latin typeface="Times New Roman" panose="02020603050405020304" pitchFamily="18" charset="0"/>
              </a:rPr>
              <a:t> الرب قد أراني</a:t>
            </a:r>
            <a:r>
              <a:rPr lang="fr-FR" sz="3600" b="1" dirty="0">
                <a:latin typeface="Times New Roman" panose="02020603050405020304" pitchFamily="18" charset="0"/>
              </a:rPr>
              <a:t> </a:t>
            </a:r>
            <a:r>
              <a:rPr lang="ar-EG" sz="3600" b="1" dirty="0">
                <a:latin typeface="Times New Roman" panose="02020603050405020304" pitchFamily="18" charset="0"/>
              </a:rPr>
              <a:t>نسلك. ثم أخرجهما يوسف من بين فخذيه وسجدا له بوجهيهما إلي الأرض</a:t>
            </a:r>
            <a:r>
              <a:rPr lang="ar-BH" sz="3600" b="1" dirty="0" err="1">
                <a:latin typeface="Times New Roman" panose="02020603050405020304" pitchFamily="18" charset="0"/>
              </a:rPr>
              <a:t>.</a:t>
            </a:r>
            <a:r>
              <a:rPr lang="ar-EG" sz="3600" b="1" dirty="0">
                <a:latin typeface="Times New Roman" panose="02020603050405020304" pitchFamily="18" charset="0"/>
              </a:rPr>
              <a:t> وأخذ يوسف ولديه وجعل </a:t>
            </a:r>
            <a:r>
              <a:rPr lang="ar-EG" sz="3600" b="1" dirty="0" err="1">
                <a:latin typeface="Times New Roman" panose="02020603050405020304" pitchFamily="18" charset="0"/>
              </a:rPr>
              <a:t>أفرايم</a:t>
            </a:r>
            <a:r>
              <a:rPr lang="ar-EG" sz="3600" b="1" dirty="0">
                <a:latin typeface="Times New Roman" panose="02020603050405020304" pitchFamily="18" charset="0"/>
              </a:rPr>
              <a:t> عن يسار إسرائيل، ومنسي عن يمين إسرائيل،</a:t>
            </a:r>
            <a:r>
              <a:rPr lang="ar-BH" sz="3600" b="1" dirty="0">
                <a:latin typeface="Times New Roman" panose="02020603050405020304" pitchFamily="18" charset="0"/>
              </a:rPr>
              <a:t> وقربهما إليه.</a:t>
            </a:r>
            <a:r>
              <a:rPr lang="ar-EG" sz="3600" b="1" dirty="0">
                <a:latin typeface="Times New Roman" panose="02020603050405020304" pitchFamily="18" charset="0"/>
              </a:rPr>
              <a:t> فمد إسرائيل يمينه ووضعها علي رأس </a:t>
            </a:r>
            <a:r>
              <a:rPr lang="ar-EG" sz="3600" b="1" dirty="0" err="1">
                <a:latin typeface="Times New Roman" panose="02020603050405020304" pitchFamily="18" charset="0"/>
              </a:rPr>
              <a:t>أفرايم</a:t>
            </a:r>
            <a:r>
              <a:rPr lang="ar-EG" sz="3600" b="1" dirty="0">
                <a:latin typeface="Times New Roman" panose="02020603050405020304" pitchFamily="18" charset="0"/>
              </a:rPr>
              <a:t> وهو الصغير</a:t>
            </a:r>
            <a:r>
              <a:rPr lang="ar-BH" sz="3600" b="1" dirty="0" err="1">
                <a:latin typeface="Times New Roman" panose="02020603050405020304" pitchFamily="18" charset="0"/>
              </a:rPr>
              <a:t>،</a:t>
            </a:r>
            <a:r>
              <a:rPr lang="ar-EG" sz="3600" b="1" dirty="0">
                <a:latin typeface="Times New Roman" panose="02020603050405020304" pitchFamily="18" charset="0"/>
              </a:rPr>
              <a:t> ويساره علي</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6743826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tête de Manassé, en croisant ses mains - en effet Manassé était l'aîné. Il bénit ainsi Joseph: "Que le Dieu devant qui ont marché mes pères Abraham et Isaac, que le Dieu qui fut mon pasteur depuis que je vis jusqu'à maintenant, que l'Ange qui m'a sauvé de tout mal bénisse ces enfants, que survivent en eux mon nom et le nom de mes ancêtres, Abraham et Isaac, qu'ils croissent et multiplient sur la terre!" Cependant Joseph vit que son père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رأس منسي، وخالف يديه. مع أن منسي هو البكر وباركهما، وقال: اللهم الذي أحسن أمامه أبواي إبراهيم وإسحق، الله الذي عالني منذ صباي إلي هذا اليوم، الملاك</a:t>
            </a:r>
            <a:r>
              <a:rPr lang="fr-FR" sz="3600" b="1" dirty="0">
                <a:latin typeface="Times New Roman" panose="02020603050405020304" pitchFamily="18" charset="0"/>
              </a:rPr>
              <a:t> </a:t>
            </a:r>
            <a:r>
              <a:rPr lang="ar-EG" sz="3600" b="1" dirty="0">
                <a:latin typeface="Times New Roman" panose="02020603050405020304" pitchFamily="18" charset="0"/>
              </a:rPr>
              <a:t>الذي خلصني من كل شر</a:t>
            </a:r>
            <a:r>
              <a:rPr lang="ar-BH" sz="3600" b="1" dirty="0" err="1">
                <a:latin typeface="Times New Roman" panose="02020603050405020304" pitchFamily="18" charset="0"/>
              </a:rPr>
              <a:t>،</a:t>
            </a:r>
            <a:r>
              <a:rPr lang="ar-EG" sz="3600" b="1" dirty="0">
                <a:latin typeface="Times New Roman" panose="02020603050405020304" pitchFamily="18" charset="0"/>
              </a:rPr>
              <a:t> يبارك علي هذين الغلامين، ويدعي </a:t>
            </a:r>
            <a:r>
              <a:rPr lang="ar-EG" sz="3600" b="1" dirty="0" err="1">
                <a:latin typeface="Times New Roman" panose="02020603050405020304" pitchFamily="18" charset="0"/>
              </a:rPr>
              <a:t>إسمي</a:t>
            </a:r>
            <a:r>
              <a:rPr lang="ar-EG" sz="3600" b="1" dirty="0">
                <a:latin typeface="Times New Roman" panose="02020603050405020304" pitchFamily="18" charset="0"/>
              </a:rPr>
              <a:t> عليهما</a:t>
            </a:r>
            <a:r>
              <a:rPr lang="ar-BH" sz="3600" b="1" dirty="0" err="1">
                <a:latin typeface="Times New Roman" panose="02020603050405020304" pitchFamily="18" charset="0"/>
              </a:rPr>
              <a:t>،</a:t>
            </a:r>
            <a:r>
              <a:rPr lang="ar-EG" sz="3600" b="1" dirty="0">
                <a:latin typeface="Times New Roman" panose="02020603050405020304" pitchFamily="18" charset="0"/>
              </a:rPr>
              <a:t> </a:t>
            </a:r>
            <a:r>
              <a:rPr lang="ar-EG" sz="3600" b="1" dirty="0" err="1">
                <a:latin typeface="Times New Roman" panose="02020603050405020304" pitchFamily="18" charset="0"/>
              </a:rPr>
              <a:t>وإسم</a:t>
            </a:r>
            <a:r>
              <a:rPr lang="ar-EG" sz="3600" b="1" dirty="0">
                <a:latin typeface="Times New Roman" panose="02020603050405020304" pitchFamily="18" charset="0"/>
              </a:rPr>
              <a:t> أبواي إبراهيم وإسحق</a:t>
            </a:r>
            <a:r>
              <a:rPr lang="ar-BH" sz="3600" b="1" dirty="0" err="1">
                <a:latin typeface="Times New Roman" panose="02020603050405020304" pitchFamily="18" charset="0"/>
              </a:rPr>
              <a:t>،</a:t>
            </a:r>
            <a:r>
              <a:rPr lang="ar-EG" sz="3600" b="1" dirty="0">
                <a:latin typeface="Times New Roman" panose="02020603050405020304" pitchFamily="18" charset="0"/>
              </a:rPr>
              <a:t> فيكثرا</a:t>
            </a:r>
            <a:r>
              <a:rPr lang="ar-BH" sz="3600" b="1" dirty="0">
                <a:latin typeface="Times New Roman" panose="02020603050405020304" pitchFamily="18" charset="0"/>
              </a:rPr>
              <a:t>ن</a:t>
            </a:r>
            <a:r>
              <a:rPr lang="ar-EG" sz="3600" b="1" dirty="0">
                <a:latin typeface="Times New Roman" panose="02020603050405020304" pitchFamily="18" charset="0"/>
              </a:rPr>
              <a:t> كثرة عظيمة علي الأرض. فلما رأي يوسف أن</a:t>
            </a:r>
            <a:r>
              <a:rPr lang="ar-BH" sz="3600" b="1" dirty="0">
                <a:latin typeface="Times New Roman" panose="02020603050405020304" pitchFamily="18" charset="0"/>
              </a:rPr>
              <a:t> </a:t>
            </a:r>
            <a:r>
              <a:rPr lang="ar-EG" sz="3600" b="1" dirty="0">
                <a:latin typeface="Times New Roman" panose="02020603050405020304" pitchFamily="18" charset="0"/>
              </a:rPr>
              <a:t>أباه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0603151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mettait sa main droite sur la tête d'Éphraïm et cela lui déplut. Il saisit la main de son père pour la détourner de la tête d'Éphraïm sur la tête de Manassé, et Joseph dit à son père: «Pas comme cela, père, car c'est celui-ci l'aîné: mets ta main droite sur sa tête.» Mais son père refusa et dit: "Je sais, mon fils, je sais…"</a:t>
            </a:r>
          </a:p>
          <a:p>
            <a:pPr marL="0" indent="0" algn="just">
              <a:lnSpc>
                <a:spcPct val="90000"/>
              </a:lnSpc>
              <a:buNone/>
            </a:pPr>
            <a:endParaRPr lang="fr-FR" sz="2800" b="1" i="1" dirty="0">
              <a:solidFill>
                <a:srgbClr val="C00000"/>
              </a:solidFill>
            </a:endParaRP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وضع يده اليمني علي رأس </a:t>
            </a:r>
            <a:r>
              <a:rPr lang="ar-EG" sz="3600" b="1" dirty="0" err="1">
                <a:latin typeface="Times New Roman" panose="02020603050405020304" pitchFamily="18" charset="0"/>
              </a:rPr>
              <a:t>أفرايم</a:t>
            </a:r>
            <a:r>
              <a:rPr lang="ar-EG" sz="3600" b="1" dirty="0">
                <a:latin typeface="Times New Roman" panose="02020603050405020304" pitchFamily="18" charset="0"/>
              </a:rPr>
              <a:t> ثقل الأمر أمامه، فأمسك يوسف بيد أبيه لينقلها عن رأس </a:t>
            </a:r>
            <a:r>
              <a:rPr lang="ar-EG" sz="3600" b="1" dirty="0" err="1">
                <a:latin typeface="Times New Roman" panose="02020603050405020304" pitchFamily="18" charset="0"/>
              </a:rPr>
              <a:t>أفرايم</a:t>
            </a:r>
            <a:r>
              <a:rPr lang="ar-EG" sz="3600" b="1" dirty="0">
                <a:latin typeface="Times New Roman" panose="02020603050405020304" pitchFamily="18" charset="0"/>
              </a:rPr>
              <a:t> إلي رأس منسي</a:t>
            </a:r>
            <a:r>
              <a:rPr lang="ar-BH" sz="3600" b="1" dirty="0" err="1">
                <a:latin typeface="Times New Roman" panose="02020603050405020304" pitchFamily="18" charset="0"/>
              </a:rPr>
              <a:t>،</a:t>
            </a:r>
            <a:r>
              <a:rPr lang="ar-EG" sz="3600" b="1" dirty="0">
                <a:latin typeface="Times New Roman" panose="02020603050405020304" pitchFamily="18" charset="0"/>
              </a:rPr>
              <a:t> وقال يوسف لأبيه: ليس هكذا يا أبي لأن هذا هو البكر، ضع يمينك علي رأسه.</a:t>
            </a:r>
            <a:r>
              <a:rPr lang="fr-FR" sz="3600" b="1" dirty="0">
                <a:latin typeface="Times New Roman" panose="02020603050405020304" pitchFamily="18" charset="0"/>
              </a:rPr>
              <a:t> </a:t>
            </a:r>
            <a:r>
              <a:rPr lang="ar-EG" sz="3600" b="1" dirty="0">
                <a:latin typeface="Times New Roman" panose="02020603050405020304" pitchFamily="18" charset="0"/>
              </a:rPr>
              <a:t>فأبي أبوه وقال : أنا أعلم يا ولدي، أنا أعلم</a:t>
            </a:r>
            <a:endParaRPr lang="ar-SA"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55596227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50 : 4-9 </a:t>
            </a:r>
          </a:p>
          <a:p>
            <a:pPr marL="0" indent="0" algn="just">
              <a:buNone/>
            </a:pPr>
            <a:r>
              <a:rPr lang="fr-FR" sz="2800" b="1" dirty="0"/>
              <a:t>Le Seigneur tout-puissant m'a donné une langue de disciple</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٥٠ : ٤ – ٩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قد أ</a:t>
            </a:r>
            <a:r>
              <a:rPr lang="ar-BH" altLang="fr-FR" sz="3600" b="1" dirty="0">
                <a:latin typeface="Times New Roman" panose="02020603050405020304" pitchFamily="18" charset="0"/>
                <a:cs typeface="Times New Roman" panose="02020603050405020304" pitchFamily="18" charset="0"/>
              </a:rPr>
              <a:t>عط</a:t>
            </a:r>
            <a:r>
              <a:rPr lang="ar-SA" altLang="fr-FR" sz="3600" b="1" dirty="0">
                <a:latin typeface="Times New Roman" panose="02020603050405020304" pitchFamily="18" charset="0"/>
                <a:cs typeface="Times New Roman" panose="02020603050405020304" pitchFamily="18" charset="0"/>
              </a:rPr>
              <a:t>اني السيد الرب</a:t>
            </a:r>
            <a:r>
              <a:rPr lang="ar-BH" altLang="fr-FR" sz="3600" b="1" dirty="0">
                <a:latin typeface="Times New Roman" panose="02020603050405020304" pitchFamily="18" charset="0"/>
                <a:cs typeface="Times New Roman" panose="02020603050405020304" pitchFamily="18" charset="0"/>
              </a:rPr>
              <a:t> لسان</a:t>
            </a:r>
            <a:r>
              <a:rPr lang="ar-SA" altLang="fr-FR" sz="3600" b="1" dirty="0">
                <a:latin typeface="Times New Roman" panose="02020603050405020304" pitchFamily="18" charset="0"/>
                <a:cs typeface="Times New Roman" panose="02020603050405020304" pitchFamily="18" charset="0"/>
              </a:rPr>
              <a:t> العلماء</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a:latin typeface="Athanasius"/>
              </a:rPr>
              <a:t>P_ </a:t>
            </a:r>
            <a:r>
              <a:rPr lang="fr-FR" sz="2800" b="1" dirty="0" err="1">
                <a:latin typeface="Athanasius"/>
              </a:rPr>
              <a:t>pet;nhi</a:t>
            </a:r>
            <a:r>
              <a:rPr lang="fr-FR" sz="2800" b="1" dirty="0">
                <a:latin typeface="Athanasius"/>
              </a:rPr>
              <a:t> `</a:t>
            </a:r>
            <a:r>
              <a:rPr lang="fr-FR" sz="2800" b="1" dirty="0" err="1">
                <a:latin typeface="Athanasius"/>
              </a:rPr>
              <a:t>ènoulac</a:t>
            </a:r>
            <a:r>
              <a:rPr lang="fr-FR" sz="2800" b="1" dirty="0">
                <a:latin typeface="Athanasius"/>
              </a:rPr>
              <a:t> `</a:t>
            </a:r>
            <a:r>
              <a:rPr lang="fr-FR" sz="2800" b="1" dirty="0" err="1">
                <a:latin typeface="Athanasius"/>
              </a:rPr>
              <a:t>èn</a:t>
            </a:r>
            <a:r>
              <a:rPr lang="fr-FR" sz="2800" b="1" dirty="0">
                <a:latin typeface="Athanasius"/>
              </a:rPr>
              <a:t>`</a:t>
            </a:r>
            <a:r>
              <a:rPr lang="fr-FR" sz="2800" b="1" dirty="0" err="1">
                <a:latin typeface="Athanasius"/>
              </a:rPr>
              <a:t>ècbw</a:t>
            </a:r>
            <a:r>
              <a:rPr lang="fr-FR" sz="2800" b="1" dirty="0">
                <a:latin typeface="Athanasius"/>
              </a:rPr>
              <a:t> &gt; </a:t>
            </a:r>
            <a:r>
              <a:rPr lang="fr-FR" sz="2800" b="1" dirty="0" err="1">
                <a:latin typeface="Athanasius"/>
              </a:rPr>
              <a:t>eqri</a:t>
            </a:r>
            <a:r>
              <a:rPr lang="fr-FR" sz="2800" b="1" dirty="0">
                <a:latin typeface="Athanasius"/>
              </a:rPr>
              <a:t>`</a:t>
            </a:r>
            <a:r>
              <a:rPr lang="fr-FR" sz="2800" b="1" dirty="0" err="1">
                <a:latin typeface="Athanasius"/>
              </a:rPr>
              <a:t>èemi</a:t>
            </a:r>
            <a:r>
              <a:rPr lang="fr-FR" sz="2800" b="1" dirty="0">
                <a:latin typeface="Athanasius"/>
              </a:rPr>
              <a:t> `</a:t>
            </a:r>
            <a:r>
              <a:rPr lang="fr-FR" sz="2800" b="1" dirty="0" err="1">
                <a:latin typeface="Athanasius"/>
              </a:rPr>
              <a:t>èarewan</a:t>
            </a:r>
            <a:r>
              <a:rPr lang="fr-FR" sz="2800" b="1" dirty="0">
                <a:latin typeface="Athanasius"/>
              </a:rPr>
              <a:t> `</a:t>
            </a:r>
            <a:r>
              <a:rPr lang="fr-FR" sz="2800" b="1" dirty="0" err="1">
                <a:latin typeface="Athanasius"/>
              </a:rPr>
              <a:t>èt</a:t>
            </a:r>
            <a:r>
              <a:rPr lang="fr-FR" sz="2800" b="1" dirty="0">
                <a:latin typeface="Athanasius"/>
              </a:rPr>
              <a:t>\o; `</a:t>
            </a:r>
            <a:r>
              <a:rPr lang="fr-FR" sz="2800" b="1" dirty="0" err="1">
                <a:latin typeface="Athanasius"/>
              </a:rPr>
              <a:t>ènoucaji</a:t>
            </a:r>
            <a:r>
              <a:rPr lang="fr-FR" sz="2800" b="1" dirty="0">
                <a:latin typeface="Athanasius"/>
              </a:rPr>
              <a:t> ]</a:t>
            </a:r>
            <a:r>
              <a:rPr lang="fr-FR" sz="2800" b="1" dirty="0" err="1">
                <a:latin typeface="Athanasius"/>
              </a:rPr>
              <a:t>wpi</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6125154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que je sache apporter à l’épuiser une parole de réconfort. Il éveille chaque matin, il éveille mon oreille pour que j'écoute comme un disciple. Le Seigneur tout-puissant m'a ouvert l'oreille, et moi je n'ai pas résisté, je ne me suis pas dérobé. J'ai tendu le dos à ceux qui me frappaient, et les joues à ceux qui m'arrachaient la barbe; je n'ai pas soustrait ma face aux outrages et aux crachats. Le Seigneur tout-puissant va me venir en aide,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لأعلم إذا صار خوف الكلام، في الأسرار جعل لي</a:t>
            </a:r>
            <a:r>
              <a:rPr lang="ar-BH" sz="3600" b="1" dirty="0" err="1">
                <a:latin typeface="Times New Roman" panose="02020603050405020304" pitchFamily="18" charset="0"/>
              </a:rPr>
              <a:t>،</a:t>
            </a:r>
            <a:r>
              <a:rPr lang="ar-SA" sz="3600" b="1" dirty="0">
                <a:latin typeface="Times New Roman" panose="02020603050405020304" pitchFamily="18" charset="0"/>
              </a:rPr>
              <a:t> وزادني أذناً لأسمع تعليم الرب، ولكن تنفتح أذناي وأنا لم أقاوم بل بذلت ظهري للضرب، وخدي للطم ولم أرد وجهي عن خزي البصاق</a:t>
            </a:r>
            <a:r>
              <a:rPr lang="ar-BH" sz="3600" b="1" dirty="0" err="1">
                <a:latin typeface="Times New Roman" panose="02020603050405020304" pitchFamily="18" charset="0"/>
              </a:rPr>
              <a:t>.</a:t>
            </a:r>
            <a:r>
              <a:rPr lang="ar-SA" sz="3600" b="1" dirty="0">
                <a:latin typeface="Times New Roman" panose="02020603050405020304" pitchFamily="18" charset="0"/>
              </a:rPr>
              <a:t> والرب كان لي عوناً،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9857094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c'est pourquoi je ne me suis pas laissé abattre, c'est pourquoi j'ai rendu mon visage dur comme la pierre, et je sais que je ne serai pas confondu. Il est proche, celui qui me justifie. Qui va plaider contre moi? Comparaissons ensemble! Qui est mon adversaire? Qu'il s'approche de moi! Voici que le Seigneur tout-puissant va me venir en aide, quel est celui qui me condamnerait? Les voici tous qui s'effritent comme</a:t>
            </a:r>
            <a:r>
              <a:rPr lang="ar-BH" sz="2800" b="1" dirty="0"/>
              <a:t> </a:t>
            </a:r>
            <a:r>
              <a:rPr lang="fr-FR" sz="2800" b="1" dirty="0"/>
              <a:t>un vêtement, rongés par la teigne.</a:t>
            </a:r>
            <a:endParaRPr lang="ar-BH" sz="2800" b="1" dirty="0"/>
          </a:p>
          <a:p>
            <a:pPr marL="0" indent="0" algn="just">
              <a:spcBef>
                <a:spcPts val="0"/>
              </a:spcBef>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لذلك لا أخجل. لكنني جعلت وجهي كالصخرة الصلبة</a:t>
            </a:r>
            <a:r>
              <a:rPr lang="ar-BH" sz="3600" b="1" dirty="0" err="1">
                <a:latin typeface="Times New Roman" panose="02020603050405020304" pitchFamily="18" charset="0"/>
              </a:rPr>
              <a:t>،</a:t>
            </a:r>
            <a:r>
              <a:rPr lang="ar-SA" sz="3600" b="1" dirty="0">
                <a:latin typeface="Times New Roman" panose="02020603050405020304" pitchFamily="18" charset="0"/>
              </a:rPr>
              <a:t> وع</a:t>
            </a:r>
            <a:r>
              <a:rPr lang="ar-BH" sz="3600" b="1" dirty="0">
                <a:latin typeface="Times New Roman" panose="02020603050405020304" pitchFamily="18" charset="0"/>
              </a:rPr>
              <a:t>ل</a:t>
            </a:r>
            <a:r>
              <a:rPr lang="ar-SA" sz="3600" b="1" dirty="0">
                <a:latin typeface="Times New Roman" panose="02020603050405020304" pitchFamily="18" charset="0"/>
              </a:rPr>
              <a:t>مت أني لا أخزي لأن الذي يبررني قريب مني</a:t>
            </a:r>
            <a:r>
              <a:rPr lang="ar-BH" sz="3600" b="1" dirty="0" err="1">
                <a:latin typeface="Times New Roman" panose="02020603050405020304" pitchFamily="18" charset="0"/>
              </a:rPr>
              <a:t>.</a:t>
            </a:r>
            <a:r>
              <a:rPr lang="ar-SA" sz="3600" b="1" dirty="0">
                <a:latin typeface="Times New Roman" panose="02020603050405020304" pitchFamily="18" charset="0"/>
              </a:rPr>
              <a:t> من يحاكمني فليقترب إلي</a:t>
            </a:r>
            <a:r>
              <a:rPr lang="ar-BH"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هوذا</a:t>
            </a:r>
            <a:r>
              <a:rPr lang="ar-SA" sz="3600" b="1" dirty="0">
                <a:latin typeface="Times New Roman" panose="02020603050405020304" pitchFamily="18" charset="0"/>
              </a:rPr>
              <a:t> الرب يعينني فمن </a:t>
            </a:r>
            <a:r>
              <a:rPr lang="ar-SA" sz="3600" b="1" dirty="0" err="1">
                <a:latin typeface="Times New Roman" panose="02020603050405020304" pitchFamily="18" charset="0"/>
              </a:rPr>
              <a:t>يؤلمني؟</a:t>
            </a:r>
            <a:r>
              <a:rPr lang="ar-SA" sz="3600" b="1" dirty="0">
                <a:latin typeface="Times New Roman" panose="02020603050405020304" pitchFamily="18" charset="0"/>
              </a:rPr>
              <a:t> ها أنتم كلكم كمثل</a:t>
            </a:r>
            <a:r>
              <a:rPr lang="ar-BH" sz="3600" b="1" dirty="0">
                <a:latin typeface="Times New Roman" panose="02020603050405020304" pitchFamily="18" charset="0"/>
              </a:rPr>
              <a:t> </a:t>
            </a:r>
            <a:r>
              <a:rPr lang="ar-SA" sz="3600" b="1" dirty="0">
                <a:latin typeface="Times New Roman" panose="02020603050405020304" pitchFamily="18" charset="0"/>
              </a:rPr>
              <a:t>الثوب تبلون </a:t>
            </a:r>
            <a:r>
              <a:rPr lang="ar-SA" sz="3600" b="1" dirty="0" err="1">
                <a:latin typeface="Times New Roman" panose="02020603050405020304" pitchFamily="18" charset="0"/>
              </a:rPr>
              <a:t>ويأكلكم</a:t>
            </a:r>
            <a:r>
              <a:rPr lang="ar-SA" sz="3600" b="1" dirty="0">
                <a:latin typeface="Times New Roman" panose="02020603050405020304" pitchFamily="18" charset="0"/>
              </a:rPr>
              <a:t> السوس.</a:t>
            </a:r>
            <a:endParaRPr lang="ar-BH"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fr-FR" sz="3600" b="1" dirty="0">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69855292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3 : 9-15  </a:t>
            </a:r>
          </a:p>
          <a:p>
            <a:pPr marL="0" indent="0" algn="just">
              <a:buNone/>
            </a:pPr>
            <a:r>
              <a:rPr lang="fr-FR" sz="2800" b="1" dirty="0"/>
              <a:t>Ils n'ont pas dissimulé, malheur à eux! Car ils ont préparé leur propre ruine. Dites :</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٣ : ٩ – ١٥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ويل لنفوسهم لأنهم تآمروا تأمراً في نفوسهم قائلين :</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Ouoi</a:t>
            </a:r>
            <a:r>
              <a:rPr lang="fr-FR" sz="2800" b="1" dirty="0">
                <a:latin typeface="Athanasius"/>
              </a:rPr>
              <a:t> `</a:t>
            </a:r>
            <a:r>
              <a:rPr lang="fr-FR" sz="2800" b="1" dirty="0" err="1">
                <a:latin typeface="Athanasius"/>
              </a:rPr>
              <a:t>èntouyuxh</a:t>
            </a:r>
            <a:r>
              <a:rPr lang="fr-FR" sz="2800" b="1" dirty="0">
                <a:latin typeface="Athanasius"/>
              </a:rPr>
              <a:t> je </a:t>
            </a:r>
            <a:r>
              <a:rPr lang="fr-FR" sz="2800" b="1" dirty="0" err="1">
                <a:latin typeface="Athanasius"/>
              </a:rPr>
              <a:t>aucosni</a:t>
            </a:r>
            <a:r>
              <a:rPr lang="fr-FR" sz="2800" b="1" dirty="0">
                <a:latin typeface="Athanasius"/>
              </a:rPr>
              <a:t> `</a:t>
            </a:r>
            <a:r>
              <a:rPr lang="fr-FR" sz="2800" b="1" dirty="0" err="1">
                <a:latin typeface="Athanasius"/>
              </a:rPr>
              <a:t>ènoucosni</a:t>
            </a:r>
            <a:r>
              <a:rPr lang="fr-FR" sz="2800" b="1" dirty="0">
                <a:latin typeface="Athanasius"/>
              </a:rPr>
              <a:t> '</a:t>
            </a:r>
            <a:r>
              <a:rPr lang="fr-FR" sz="2800" b="1" dirty="0" err="1">
                <a:latin typeface="Athanasius"/>
              </a:rPr>
              <a:t>arwou</a:t>
            </a:r>
            <a:r>
              <a:rPr lang="fr-FR" sz="2800" b="1" dirty="0">
                <a:latin typeface="Athanasius"/>
              </a:rPr>
              <a:t> `</a:t>
            </a:r>
            <a:r>
              <a:rPr lang="fr-FR" sz="2800" b="1" dirty="0" err="1">
                <a:latin typeface="Athanasius"/>
              </a:rPr>
              <a:t>èmmin</a:t>
            </a:r>
            <a:r>
              <a:rPr lang="fr-FR" sz="2800" b="1" dirty="0">
                <a:latin typeface="Athanasius"/>
              </a:rPr>
              <a:t> `</a:t>
            </a:r>
            <a:r>
              <a:rPr lang="fr-FR" sz="2800" b="1" dirty="0" err="1">
                <a:latin typeface="Athanasius"/>
              </a:rPr>
              <a:t>èmmwou</a:t>
            </a:r>
            <a:r>
              <a:rPr lang="fr-FR" sz="2800" b="1" dirty="0">
                <a:latin typeface="Athanasius"/>
              </a:rPr>
              <a:t> </a:t>
            </a:r>
            <a:r>
              <a:rPr lang="fr-FR" sz="2800" b="1" dirty="0" err="1">
                <a:latin typeface="Athanasius"/>
              </a:rPr>
              <a:t>eujw</a:t>
            </a:r>
            <a:r>
              <a:rPr lang="fr-FR" sz="2800" b="1" dirty="0">
                <a:latin typeface="Athanasius"/>
              </a:rPr>
              <a:t> `</a:t>
            </a:r>
            <a:r>
              <a:rPr lang="fr-FR" sz="2800" b="1" dirty="0" err="1">
                <a:latin typeface="Athanasius"/>
              </a:rPr>
              <a:t>èmmoc</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0435110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juste, qu'il est heureux! Car il se nourrira du fruit de ses actes. Malheur au méchant, malfaisant! Car il sera traité selon ses œuvres. O mon peuple, ses oppresseurs le mettent au pillage, et des exacteurs font la loi chez lui. Ô mon peuple, tes guides t'égarent, ils ont effacé les chemins que tu suis. Le Seigneur s'est levé pour accuser, il est debout pour juger les peuples. Le Seigneur entre en jugement, avec les anciens et les princes de son peuple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لنوثق البار فإنه غير نافع لنا. والآن يأكلون من ثمار أعمال أيديهم. الويل للمنافق. شرور </a:t>
            </a:r>
            <a:r>
              <a:rPr lang="ar-BH" sz="3600" b="1" dirty="0" err="1">
                <a:latin typeface="Times New Roman" panose="02020603050405020304" pitchFamily="18" charset="0"/>
              </a:rPr>
              <a:t>أ</a:t>
            </a:r>
            <a:r>
              <a:rPr lang="ar-SA" sz="3600" b="1" dirty="0">
                <a:latin typeface="Times New Roman" panose="02020603050405020304" pitchFamily="18" charset="0"/>
              </a:rPr>
              <a:t>عمال يديه ت</a:t>
            </a:r>
            <a:r>
              <a:rPr lang="ar-BH" sz="3600" b="1" dirty="0">
                <a:latin typeface="Times New Roman" panose="02020603050405020304" pitchFamily="18" charset="0"/>
              </a:rPr>
              <a:t>أ</a:t>
            </a:r>
            <a:r>
              <a:rPr lang="ar-SA" sz="3600" b="1" dirty="0" err="1">
                <a:latin typeface="Times New Roman" panose="02020603050405020304" pitchFamily="18" charset="0"/>
              </a:rPr>
              <a:t>تي</a:t>
            </a:r>
            <a:r>
              <a:rPr lang="ar-SA" sz="3600" b="1" dirty="0">
                <a:latin typeface="Times New Roman" panose="02020603050405020304" pitchFamily="18" charset="0"/>
              </a:rPr>
              <a:t> عليه، يا شعبي رؤساؤكم يقطفونكم</a:t>
            </a:r>
            <a:r>
              <a:rPr lang="ar-BH" sz="3600" b="1" dirty="0" err="1">
                <a:latin typeface="Times New Roman" panose="02020603050405020304" pitchFamily="18" charset="0"/>
              </a:rPr>
              <a:t>،</a:t>
            </a:r>
            <a:r>
              <a:rPr lang="ar-SA" sz="3600" b="1" dirty="0">
                <a:latin typeface="Times New Roman" panose="02020603050405020304" pitchFamily="18" charset="0"/>
              </a:rPr>
              <a:t> والذين يلتمسون منكم يتسلطون عليكم. يا شعبي الذين يكرمونكم يضلونكم</a:t>
            </a:r>
            <a:r>
              <a:rPr lang="ar-BH" sz="3600" b="1" dirty="0" err="1">
                <a:latin typeface="Times New Roman" panose="02020603050405020304" pitchFamily="18" charset="0"/>
              </a:rPr>
              <a:t>،</a:t>
            </a:r>
            <a:r>
              <a:rPr lang="ar-SA" sz="3600" b="1" dirty="0">
                <a:latin typeface="Times New Roman" panose="02020603050405020304" pitchFamily="18" charset="0"/>
              </a:rPr>
              <a:t> ويقلقون طريق أرجلكم، ولكن الآن يأتي الرب للحكم</a:t>
            </a:r>
            <a:r>
              <a:rPr lang="ar-BH" sz="3600" b="1" dirty="0" err="1">
                <a:latin typeface="Times New Roman" panose="02020603050405020304" pitchFamily="18" charset="0"/>
              </a:rPr>
              <a:t>،</a:t>
            </a:r>
            <a:r>
              <a:rPr lang="ar-SA" sz="3600" b="1" dirty="0">
                <a:latin typeface="Times New Roman" panose="02020603050405020304" pitchFamily="18" charset="0"/>
              </a:rPr>
              <a:t> ويأتي مع شعبه إلي المحاكمة مع المشايخ والرؤساء</a:t>
            </a:r>
            <a:r>
              <a:rPr lang="ar-BH"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845271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vous qui avez dévasté la vigne, la dépouille du malheureux est dans vos maisons. De quel droit écraser mon peuple et broyer le visage des malheureux ?</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وأنتم لماذا تلقون ناراً علي هذا </a:t>
            </a:r>
            <a:r>
              <a:rPr lang="ar-SA" sz="3600" b="1" dirty="0" err="1">
                <a:latin typeface="Times New Roman" panose="02020603050405020304" pitchFamily="18" charset="0"/>
              </a:rPr>
              <a:t>الكرم ؟</a:t>
            </a:r>
            <a:r>
              <a:rPr lang="ar-SA" sz="3600" b="1" dirty="0">
                <a:latin typeface="Times New Roman" panose="02020603050405020304" pitchFamily="18" charset="0"/>
              </a:rPr>
              <a:t> </a:t>
            </a:r>
            <a:r>
              <a:rPr lang="ar-SA" sz="3600" b="1" dirty="0" err="1">
                <a:latin typeface="Times New Roman" panose="02020603050405020304" pitchFamily="18" charset="0"/>
              </a:rPr>
              <a:t>إغتصاب</a:t>
            </a:r>
            <a:r>
              <a:rPr lang="ar-SA" sz="3600" b="1" dirty="0">
                <a:latin typeface="Times New Roman" panose="02020603050405020304" pitchFamily="18" charset="0"/>
              </a:rPr>
              <a:t> الفقراء في بيوتكم</a:t>
            </a:r>
            <a:r>
              <a:rPr lang="ar-BH" sz="3600" b="1" dirty="0" err="1">
                <a:latin typeface="Times New Roman" panose="02020603050405020304" pitchFamily="18" charset="0"/>
              </a:rPr>
              <a:t>.</a:t>
            </a:r>
            <a:r>
              <a:rPr lang="ar-SA" sz="3600" b="1" dirty="0">
                <a:latin typeface="Times New Roman" panose="02020603050405020304" pitchFamily="18" charset="0"/>
              </a:rPr>
              <a:t> ما بالكم تظلمون شعبي وتخجلون وجوه المساكين ؟</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23525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Toute la tête est mal-en-point, tout le cœur est malade, de la plante des pieds à la tête, il ne reste rien de sain. Ce n'est que blessures, contusions, plaies ouvertes, qui ne sont pas pansées ni bandées, ni soignées avec de l'huile. Votre pays est une désolation, vos villes sont la proie du feu, votre sol, sous vos yeux des étrangers le ravagent, c'est la désolation comme une dévastation d'étrangers. Elle est restée, la fille de Sion,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كل الرأس مريض، وكل القلب سقيم. من أخمص القدم إلى قمة الرأس جراح وكلوم وقرحة ملتهبة. لم يوضع عليها مرهم ولا دهن ولا</a:t>
            </a:r>
            <a:r>
              <a:rPr lang="ar-BH" sz="3600" b="1" dirty="0">
                <a:latin typeface="Times New Roman" panose="02020603050405020304" pitchFamily="18" charset="0"/>
              </a:rPr>
              <a:t> </a:t>
            </a:r>
            <a:r>
              <a:rPr lang="ar-SA" sz="3600" b="1" dirty="0" err="1">
                <a:latin typeface="Times New Roman" panose="02020603050405020304" pitchFamily="18" charset="0"/>
              </a:rPr>
              <a:t>عصائب</a:t>
            </a:r>
            <a:r>
              <a:rPr lang="ar-SA" sz="3600" b="1" dirty="0">
                <a:latin typeface="Times New Roman" panose="02020603050405020304" pitchFamily="18" charset="0"/>
              </a:rPr>
              <a:t>. أرضكم تخرب. ومدنكم تحرق بالنار. </a:t>
            </a:r>
            <a:r>
              <a:rPr lang="ar-SA" sz="3600" b="1" dirty="0" err="1">
                <a:latin typeface="Times New Roman" panose="02020603050405020304" pitchFamily="18" charset="0"/>
              </a:rPr>
              <a:t>وكوركم</a:t>
            </a:r>
            <a:r>
              <a:rPr lang="ar-SA" sz="3600" b="1" dirty="0">
                <a:latin typeface="Times New Roman" panose="02020603050405020304" pitchFamily="18" charset="0"/>
              </a:rPr>
              <a:t> تؤكل قدامكم. وقد خربت </a:t>
            </a:r>
            <a:r>
              <a:rPr lang="ar-SA" sz="3600" b="1" dirty="0" err="1">
                <a:latin typeface="Times New Roman" panose="02020603050405020304" pitchFamily="18" charset="0"/>
              </a:rPr>
              <a:t>وانهدمت</a:t>
            </a:r>
            <a:r>
              <a:rPr lang="ar-SA" sz="3600" b="1" dirty="0">
                <a:latin typeface="Times New Roman" panose="02020603050405020304" pitchFamily="18" charset="0"/>
              </a:rPr>
              <a:t> من الشعوب الغرباء. وتبقى </a:t>
            </a:r>
            <a:r>
              <a:rPr lang="ar-BH" sz="3600" b="1" dirty="0">
                <a:latin typeface="Times New Roman" panose="02020603050405020304" pitchFamily="18" charset="0"/>
              </a:rPr>
              <a:t>إ</a:t>
            </a:r>
            <a:r>
              <a:rPr lang="ar-SA" sz="3600" b="1" dirty="0" err="1">
                <a:latin typeface="Times New Roman" panose="02020603050405020304" pitchFamily="18" charset="0"/>
              </a:rPr>
              <a:t>بنة</a:t>
            </a:r>
            <a:r>
              <a:rPr lang="ar-SA" sz="3600" b="1" dirty="0">
                <a:latin typeface="Times New Roman" panose="02020603050405020304" pitchFamily="18" charset="0"/>
              </a:rPr>
              <a:t> صهيون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4622224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63 : 1-7</a:t>
            </a:r>
          </a:p>
          <a:p>
            <a:pPr marL="0" indent="0" algn="just">
              <a:buNone/>
            </a:pPr>
            <a:r>
              <a:rPr lang="fr-FR" sz="2800" b="1" dirty="0"/>
              <a:t>Quel est donc celui-ci qui vient d'Édom, de </a:t>
            </a:r>
            <a:r>
              <a:rPr lang="fr-FR" sz="2800" b="1" dirty="0" err="1"/>
              <a:t>Boçra</a:t>
            </a:r>
            <a:r>
              <a:rPr lang="fr-FR" sz="2800" b="1" dirty="0"/>
              <a:t> en habit éclatant,</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٦٣ : ١ – ٧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من ذا الآتي من </a:t>
            </a:r>
            <a:r>
              <a:rPr lang="ar-SA" altLang="fr-FR" sz="3600" b="1" dirty="0" err="1">
                <a:latin typeface="Times New Roman" panose="02020603050405020304" pitchFamily="18" charset="0"/>
                <a:cs typeface="Times New Roman" panose="02020603050405020304" pitchFamily="18" charset="0"/>
              </a:rPr>
              <a:t>آدوم</a:t>
            </a:r>
            <a:r>
              <a:rPr lang="ar-SA" altLang="fr-FR" sz="3600" b="1" dirty="0">
                <a:latin typeface="Times New Roman" panose="02020603050405020304" pitchFamily="18" charset="0"/>
                <a:cs typeface="Times New Roman" panose="02020603050405020304" pitchFamily="18" charset="0"/>
              </a:rPr>
              <a:t>، وثيابه حمر من بصرة.</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Nim</a:t>
            </a:r>
            <a:r>
              <a:rPr lang="fr-FR" sz="2800" b="1" dirty="0">
                <a:latin typeface="Athanasius"/>
              </a:rPr>
              <a:t> </a:t>
            </a:r>
            <a:r>
              <a:rPr lang="fr-FR" sz="2800" b="1" dirty="0" err="1">
                <a:latin typeface="Athanasius"/>
              </a:rPr>
              <a:t>pe</a:t>
            </a:r>
            <a:r>
              <a:rPr lang="fr-FR" sz="2800" b="1" dirty="0">
                <a:latin typeface="Athanasius"/>
              </a:rPr>
              <a:t> </a:t>
            </a:r>
            <a:r>
              <a:rPr lang="fr-FR" sz="2800" b="1" dirty="0" err="1">
                <a:latin typeface="Athanasius"/>
              </a:rPr>
              <a:t>vheqnhou</a:t>
            </a:r>
            <a:r>
              <a:rPr lang="fr-FR" sz="2800" b="1" dirty="0">
                <a:latin typeface="Athanasius"/>
              </a:rPr>
              <a:t> `</a:t>
            </a:r>
            <a:r>
              <a:rPr lang="fr-FR" sz="2800" b="1" dirty="0" err="1">
                <a:latin typeface="Athanasius"/>
              </a:rPr>
              <a:t>èebol'en</a:t>
            </a:r>
            <a:r>
              <a:rPr lang="fr-FR" sz="2800" b="1" dirty="0">
                <a:latin typeface="Athanasius"/>
              </a:rPr>
              <a:t> </a:t>
            </a:r>
            <a:r>
              <a:rPr lang="fr-FR" sz="2800" b="1" dirty="0" err="1">
                <a:latin typeface="Athanasius"/>
              </a:rPr>
              <a:t>Edwm</a:t>
            </a:r>
            <a:r>
              <a:rPr lang="fr-FR" sz="2800" b="1" dirty="0">
                <a:latin typeface="Athanasius"/>
              </a:rPr>
              <a:t> `</a:t>
            </a:r>
            <a:r>
              <a:rPr lang="fr-FR" sz="2800" b="1" dirty="0" err="1">
                <a:latin typeface="Athanasius"/>
              </a:rPr>
              <a:t>èp</a:t>
            </a:r>
            <a:r>
              <a:rPr lang="fr-FR" sz="2800" b="1" dirty="0">
                <a:latin typeface="Athanasius"/>
              </a:rPr>
              <a:t>`</a:t>
            </a:r>
            <a:r>
              <a:rPr lang="fr-FR" sz="2800" b="1" dirty="0" err="1">
                <a:latin typeface="Athanasius"/>
              </a:rPr>
              <a:t>èqro</a:t>
            </a:r>
            <a:r>
              <a:rPr lang="fr-FR" sz="2800" b="1" dirty="0">
                <a:latin typeface="Athanasius"/>
              </a:rPr>
              <a:t>]</a:t>
            </a:r>
            <a:r>
              <a:rPr lang="fr-FR" sz="2800" b="1" dirty="0" err="1">
                <a:latin typeface="Athanasius"/>
              </a:rPr>
              <a:t>re</a:t>
            </a:r>
            <a:r>
              <a:rPr lang="fr-FR" sz="2800" b="1" dirty="0">
                <a:latin typeface="Athanasius"/>
              </a:rPr>
              <a:t>] `</a:t>
            </a:r>
            <a:r>
              <a:rPr lang="fr-FR" sz="2800" b="1" dirty="0" err="1">
                <a:latin typeface="Athanasius"/>
              </a:rPr>
              <a:t>ènnef</a:t>
            </a:r>
            <a:r>
              <a:rPr lang="fr-FR" sz="2800" b="1" dirty="0">
                <a:latin typeface="Athanasius"/>
              </a:rPr>
              <a:t>`è\</a:t>
            </a:r>
            <a:r>
              <a:rPr lang="fr-FR" sz="2800" b="1" dirty="0" err="1">
                <a:latin typeface="Athanasius"/>
              </a:rPr>
              <a:t>bwc</a:t>
            </a:r>
            <a:r>
              <a:rPr lang="fr-FR" sz="2800" b="1" dirty="0">
                <a:latin typeface="Athanasius"/>
              </a:rPr>
              <a:t> `</a:t>
            </a:r>
            <a:r>
              <a:rPr lang="fr-FR" sz="2800" b="1" dirty="0" err="1">
                <a:latin typeface="Athanasius"/>
              </a:rPr>
              <a:t>èebol'en</a:t>
            </a:r>
            <a:r>
              <a:rPr lang="fr-FR" sz="2800" b="1" dirty="0">
                <a:latin typeface="Athanasius"/>
              </a:rPr>
              <a:t> </a:t>
            </a:r>
            <a:r>
              <a:rPr lang="fr-FR" sz="2800" b="1" dirty="0" err="1">
                <a:latin typeface="Athanasius"/>
              </a:rPr>
              <a:t>Bwcor</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46493658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magnifiquement drapé dans son manteau, s'avançant dans la plénitude de sa force? C'est moi qui parle avec justice, qui suis puissant pour sauver. Pourquoi ce rouge à ton manteau, pourquoi es-tu vêtu comme celui qui foule au pressoir? A la cuve j'ai foulé solitaire, et des gens de mon peuple pas un n'était avec moi. Alors je les ai foulés dans ma colère, je les ai piétinés dans ma fureur, leur sang a giclé sur mes habits, et j'ai taché tous mes vêtements.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بهي هكذا في حلة </a:t>
            </a:r>
            <a:r>
              <a:rPr lang="ar-SA" sz="3600" b="1" dirty="0" err="1"/>
              <a:t>الإعتزاز</a:t>
            </a:r>
            <a:r>
              <a:rPr lang="ar-SA" sz="3600" b="1" dirty="0"/>
              <a:t> بالقوة</a:t>
            </a:r>
            <a:r>
              <a:rPr lang="ar-BH" sz="3600" b="1" dirty="0" err="1"/>
              <a:t>.</a:t>
            </a:r>
            <a:r>
              <a:rPr lang="ar-SA" sz="3600" b="1" dirty="0"/>
              <a:t> أنا المتكلم بالعدل وحكم الخلاص. ما بال ثيابك حمراء، ولباسك </a:t>
            </a:r>
            <a:r>
              <a:rPr lang="ar-SA" sz="3600" b="1" dirty="0" err="1"/>
              <a:t>كدائس</a:t>
            </a:r>
            <a:r>
              <a:rPr lang="ar-SA" sz="3600" b="1" dirty="0"/>
              <a:t> </a:t>
            </a:r>
            <a:r>
              <a:rPr lang="ar-SA" sz="3600" b="1" dirty="0" err="1"/>
              <a:t>المعصرة؟</a:t>
            </a:r>
            <a:r>
              <a:rPr lang="ar-SA" sz="3600" b="1" dirty="0"/>
              <a:t> إني دستها وحدي ومن الشعوب لم يكن معي أحد. قد دستهم بغضبي ووطئتهم كما تطأ الأرض وأسلت دمهم علي الأرض</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5509625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j'ai au cœur un jour de vengeance, c‘ est l'année de ma rétribution qui vient. Je regarde: personne pour m'aider! Je montre mon angoisse: personne pour me soutenir! Alors mon bras est venu à mon secours, c'est ma fureur qui m'a soutenu. J'ai écrasé les peuples dans ma colère, je les ai brisés dans ma fureur, et j'ai fait ruisseler à terre leur sang. Je vais célébrer les grâces du Seigneur, les louanges du Seigneur,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 يوم النقمة قد جاء عليهم وسنة الخلاص قد أتت، فنظرت ولم يكن من ناصر</a:t>
            </a:r>
            <a:r>
              <a:rPr lang="ar-BH" sz="3600" b="1" dirty="0" err="1"/>
              <a:t>.</a:t>
            </a:r>
            <a:r>
              <a:rPr lang="ar-SA" sz="3600" b="1" dirty="0"/>
              <a:t> وتأملت ولم يكن </a:t>
            </a:r>
            <a:r>
              <a:rPr lang="ar-BH" sz="3600" b="1" dirty="0"/>
              <a:t>من عاضد</a:t>
            </a:r>
            <a:r>
              <a:rPr lang="ar-SA" sz="3600" b="1" dirty="0"/>
              <a:t>، فسيخلصني ذراعي ورجزي قد أ</a:t>
            </a:r>
            <a:r>
              <a:rPr lang="ar-BH" sz="3600" b="1" dirty="0"/>
              <a:t>يدن</a:t>
            </a:r>
            <a:r>
              <a:rPr lang="ar-SA" sz="3600" b="1" dirty="0"/>
              <a:t>ي، ووطئتهم بسخطي وأسلت دمهم علي </a:t>
            </a:r>
            <a:r>
              <a:rPr lang="ar-SA" sz="3600" b="1" dirty="0" err="1"/>
              <a:t>الأرض،</a:t>
            </a:r>
            <a:r>
              <a:rPr lang="ar-SA" sz="3600" b="1" dirty="0"/>
              <a:t> </a:t>
            </a:r>
            <a:r>
              <a:rPr lang="ar-BH" sz="3600" b="1" dirty="0"/>
              <a:t>و</a:t>
            </a:r>
            <a:r>
              <a:rPr lang="ar-SA" sz="3600" b="1" dirty="0"/>
              <a:t>رحمة الرب ذكرتها وحسنات الرب</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7595453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tout ce que le Seigneur a accompli pour nous.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BH" sz="3600" b="1" dirty="0"/>
              <a:t>حسب </a:t>
            </a:r>
            <a:r>
              <a:rPr lang="ar-SA" sz="3600" b="1" dirty="0"/>
              <a:t>جميع الأشياء التي يجازينا </a:t>
            </a:r>
            <a:r>
              <a:rPr lang="ar-SA" sz="3600" b="1" dirty="0" err="1"/>
              <a:t>بها</a:t>
            </a:r>
            <a:r>
              <a:rPr lang="ar-SA" sz="3600" b="1" dirty="0"/>
              <a:t>.</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2898361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Amos 9 : 4-6 et 8-10 </a:t>
            </a:r>
          </a:p>
          <a:p>
            <a:pPr marL="0" indent="0" algn="just">
              <a:buNone/>
            </a:pPr>
            <a:r>
              <a:rPr lang="fr-FR" sz="2800" b="1" dirty="0"/>
              <a:t>Le Seigneur Tout-Puissant dit : Je fixerai les yeux sur eux, pour leur malheur et non pour leur bonheur.</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عاموس</a:t>
            </a:r>
            <a:r>
              <a:rPr lang="ar-EG" altLang="fr-FR" sz="3600" b="1" i="1" dirty="0">
                <a:solidFill>
                  <a:srgbClr val="C00000"/>
                </a:solidFill>
                <a:latin typeface="Times New Roman" panose="02020603050405020304" pitchFamily="18" charset="0"/>
                <a:cs typeface="Times New Roman" panose="02020603050405020304" pitchFamily="18" charset="0"/>
              </a:rPr>
              <a:t> ٩ : ٥، ٦، ٨، ١٠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قال الرب ضابط الكل: أني أثبت عيني عليهم للشر لا للخير،</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a:t>
            </a:r>
            <a:r>
              <a:rPr lang="fr-FR" sz="2800" b="1" dirty="0">
                <a:latin typeface="Athanasius"/>
              </a:rPr>
              <a:t>\ `</a:t>
            </a:r>
            <a:r>
              <a:rPr lang="fr-FR" sz="2800" b="1" dirty="0" err="1">
                <a:latin typeface="Athanasius"/>
              </a:rPr>
              <a:t>èvnhb</a:t>
            </a:r>
            <a:r>
              <a:rPr lang="fr-FR" sz="2800" b="1" dirty="0">
                <a:latin typeface="Athanasius"/>
              </a:rPr>
              <a:t> P_ </a:t>
            </a:r>
            <a:r>
              <a:rPr lang="fr-FR" sz="2800" b="1" dirty="0" err="1">
                <a:latin typeface="Athanasius"/>
              </a:rPr>
              <a:t>Vnou</a:t>
            </a:r>
            <a:r>
              <a:rPr lang="fr-FR" sz="2800" b="1" dirty="0">
                <a:latin typeface="Athanasius"/>
              </a:rPr>
              <a:t>; </a:t>
            </a:r>
            <a:r>
              <a:rPr lang="fr-FR" sz="2800" b="1" dirty="0" err="1">
                <a:latin typeface="Athanasius"/>
              </a:rPr>
              <a:t>Pipantokrator</a:t>
            </a:r>
            <a:r>
              <a:rPr lang="fr-FR" sz="2800" b="1" dirty="0">
                <a:latin typeface="Athanasius"/>
              </a:rPr>
              <a:t> </a:t>
            </a:r>
            <a:r>
              <a:rPr lang="fr-FR" sz="2800" b="1" dirty="0" err="1">
                <a:latin typeface="Athanasius"/>
              </a:rPr>
              <a:t>vhetsi</a:t>
            </a:r>
            <a:r>
              <a:rPr lang="fr-FR" sz="2800" b="1" dirty="0">
                <a:latin typeface="Athanasius"/>
              </a:rPr>
              <a:t> nem `</a:t>
            </a:r>
            <a:r>
              <a:rPr lang="fr-FR" sz="2800" b="1" dirty="0" err="1">
                <a:latin typeface="Athanasius"/>
              </a:rPr>
              <a:t>èpka</a:t>
            </a:r>
            <a:r>
              <a:rPr lang="fr-FR" sz="2800" b="1" dirty="0">
                <a:latin typeface="Athanasius"/>
              </a:rPr>
              <a:t>\i </a:t>
            </a:r>
            <a:r>
              <a:rPr lang="fr-FR" sz="2800" b="1" dirty="0" err="1">
                <a:latin typeface="Athanasius"/>
              </a:rPr>
              <a:t>ouo</a:t>
            </a:r>
            <a:r>
              <a:rPr lang="fr-FR" sz="2800" b="1" dirty="0">
                <a:latin typeface="Athanasius"/>
              </a:rPr>
              <a:t>\ </a:t>
            </a:r>
            <a:r>
              <a:rPr lang="fr-FR" sz="2800" b="1" dirty="0" err="1">
                <a:latin typeface="Athanasius"/>
              </a:rPr>
              <a:t>af</a:t>
            </a:r>
            <a:r>
              <a:rPr lang="fr-FR" sz="2800" b="1" dirty="0">
                <a:latin typeface="Athanasius"/>
              </a:rPr>
              <a:t>`</a:t>
            </a:r>
            <a:r>
              <a:rPr lang="fr-FR" sz="2800" b="1" dirty="0" err="1">
                <a:latin typeface="Athanasius"/>
              </a:rPr>
              <a:t>èqro</a:t>
            </a:r>
            <a:r>
              <a:rPr lang="fr-FR" sz="2800" b="1" dirty="0">
                <a:latin typeface="Athanasius"/>
              </a:rPr>
              <a:t> `</a:t>
            </a:r>
            <a:r>
              <a:rPr lang="fr-FR" sz="2800" b="1" dirty="0" err="1">
                <a:latin typeface="Athanasius"/>
              </a:rPr>
              <a:t>èmmof</a:t>
            </a:r>
            <a:r>
              <a:rPr lang="fr-FR" sz="2800" b="1" dirty="0">
                <a:latin typeface="Athanasius"/>
              </a:rPr>
              <a:t> `</a:t>
            </a:r>
            <a:r>
              <a:rPr lang="fr-FR" sz="2800" b="1" dirty="0" err="1">
                <a:latin typeface="Athanasius"/>
              </a:rPr>
              <a:t>èekim</a:t>
            </a:r>
            <a:r>
              <a:rPr lang="fr-FR" sz="2800" b="1" dirty="0">
                <a:latin typeface="Athanasius"/>
              </a:rPr>
              <a:t> </a:t>
            </a:r>
            <a:r>
              <a:rPr lang="fr-FR" sz="2800" b="1" dirty="0" err="1">
                <a:latin typeface="Athanasius"/>
              </a:rPr>
              <a:t>ouo</a:t>
            </a:r>
            <a:r>
              <a:rPr lang="fr-FR" sz="2800" b="1" dirty="0">
                <a:latin typeface="Athanasius"/>
              </a:rPr>
              <a:t>\ eu`</a:t>
            </a:r>
            <a:r>
              <a:rPr lang="fr-FR" sz="2800" b="1" dirty="0" err="1">
                <a:latin typeface="Athanasius"/>
              </a:rPr>
              <a:t>èeer</a:t>
            </a:r>
            <a:r>
              <a:rPr lang="fr-FR" sz="2800" b="1" dirty="0">
                <a:latin typeface="Athanasius"/>
              </a:rPr>
              <a:t>\</a:t>
            </a:r>
            <a:r>
              <a:rPr lang="fr-FR" sz="2800" b="1" dirty="0" err="1">
                <a:latin typeface="Athanasius"/>
              </a:rPr>
              <a:t>hbi</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9067183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Seigneur Dieu </a:t>
            </a:r>
            <a:r>
              <a:rPr lang="fr-FR" sz="2800" b="1" dirty="0" err="1"/>
              <a:t>Sabaot</a:t>
            </a:r>
            <a:r>
              <a:rPr lang="fr-FR" sz="2800" b="1" dirty="0"/>
              <a:t> touche la terre et elle se dissout, et tous ses habitants sont en deuil; elle monte comme le Nil, tout entière, et puis retombe comme le Nil d'Égypte. Il bâtit dans le ciel ses chambres hautes, il a fondé sa voûte sur la terre; il appelle les eaux de la mer et les répand sur la face de la terre; le Seigneur est son nom... </a:t>
            </a:r>
          </a:p>
          <a:p>
            <a:pPr marL="0" indent="0" algn="just">
              <a:buNone/>
            </a:pPr>
            <a:r>
              <a:rPr lang="fr-FR" sz="2800" b="1" dirty="0"/>
              <a:t>Voici, les yeux du Seigneur tout</a:t>
            </a:r>
            <a:r>
              <a:rPr lang="ar-BH" sz="2800" b="1" dirty="0"/>
              <a:t> </a:t>
            </a:r>
            <a:r>
              <a:rPr lang="fr-FR" sz="2800" b="1" dirty="0"/>
              <a:t>puissant sont sur le royaume du pécheur.</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وأجعل الأرض ت</a:t>
            </a:r>
            <a:r>
              <a:rPr lang="ar-BH" sz="3600" b="1" dirty="0"/>
              <a:t>ض</a:t>
            </a:r>
            <a:r>
              <a:rPr lang="ar-SA" sz="3600" b="1" dirty="0"/>
              <a:t>طرب عندما </a:t>
            </a:r>
            <a:r>
              <a:rPr lang="ar-SA" sz="3600" b="1" dirty="0" err="1"/>
              <a:t>ألمسها.</a:t>
            </a:r>
            <a:r>
              <a:rPr lang="ar-SA" sz="3600" b="1" dirty="0"/>
              <a:t> و</a:t>
            </a:r>
            <a:r>
              <a:rPr lang="ar-BH" sz="3600" b="1" dirty="0"/>
              <a:t>ي</a:t>
            </a:r>
            <a:r>
              <a:rPr lang="ar-SA" sz="3600" b="1" dirty="0"/>
              <a:t>نوح جميع الساكنين فيها، </a:t>
            </a:r>
            <a:r>
              <a:rPr lang="ar-SA" sz="3600" b="1" dirty="0" err="1"/>
              <a:t>وتطمو</a:t>
            </a:r>
            <a:r>
              <a:rPr lang="ar-SA" sz="3600" b="1" dirty="0"/>
              <a:t> آخرتها مثل نهر، وتنضب مثل نهر مصر</a:t>
            </a:r>
            <a:r>
              <a:rPr lang="ar-BH" sz="3600" b="1" dirty="0" err="1"/>
              <a:t>.</a:t>
            </a:r>
            <a:r>
              <a:rPr lang="ar-SA" sz="3600" b="1" dirty="0"/>
              <a:t> الذي يبني في السماء </a:t>
            </a:r>
            <a:r>
              <a:rPr lang="ar-SA" sz="3600" b="1" dirty="0" err="1"/>
              <a:t>علاليه</a:t>
            </a:r>
            <a:r>
              <a:rPr lang="ar-SA" sz="3600" b="1" dirty="0"/>
              <a:t>، ويؤسس وعده علي الأرض</a:t>
            </a:r>
            <a:r>
              <a:rPr lang="ar-BH" sz="3600" b="1" dirty="0" err="1"/>
              <a:t>.</a:t>
            </a:r>
            <a:r>
              <a:rPr lang="ar-SA" sz="3600" b="1" dirty="0"/>
              <a:t> الذي يدعو مياه البحر ويصبها علي وجه الأرض، الرب ضابط الكل اسمه.</a:t>
            </a:r>
            <a:endParaRPr lang="fr-FR" sz="3600" b="1" dirty="0"/>
          </a:p>
          <a:p>
            <a:pPr algn="just" rtl="1"/>
            <a:r>
              <a:rPr lang="ar-EG" sz="3600" b="1" dirty="0"/>
              <a:t>ها أعين الرب تتطلع علي مملكة الخطاة</a:t>
            </a:r>
            <a:endParaRPr lang="fr-FR" sz="3600" b="1" dirty="0"/>
          </a:p>
          <a:p>
            <a:pPr algn="just" rtl="1"/>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87873063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vais l'exterminer de la surface du sol, toutefois je n'exterminerai pas complètement la maison de Jacob - oracle du Seigneur. Car voici que je vais commander et je secouerai la maison d'Israël parmi toutes les nations, comme on secoue avec le crible, et pas un grain ne tombe à terre. Tous les pécheurs de mon peuple périront par l'épée, eux qui disent: Le malheur n'avancera pas, il ne nous atteindra pas. </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ليمحوها من علي وجه الأرض</a:t>
            </a:r>
            <a:r>
              <a:rPr lang="ar-BH" sz="3600" b="1" dirty="0" err="1"/>
              <a:t>.</a:t>
            </a:r>
            <a:r>
              <a:rPr lang="ar-SA" sz="3600" b="1" dirty="0"/>
              <a:t> إلا أنني لا أستأصل بيت يعقوب </a:t>
            </a:r>
            <a:r>
              <a:rPr lang="ar-SA" sz="3600" b="1" dirty="0" err="1"/>
              <a:t>إستئصالا</a:t>
            </a:r>
            <a:r>
              <a:rPr lang="ar-BH" sz="3600" b="1" dirty="0"/>
              <a:t>ً،</a:t>
            </a:r>
            <a:r>
              <a:rPr lang="ar-SA" sz="3600" b="1" dirty="0"/>
              <a:t> قال الرب. </a:t>
            </a:r>
            <a:r>
              <a:rPr lang="ar-SA" sz="3600" b="1" dirty="0" err="1"/>
              <a:t>هآنذا</a:t>
            </a:r>
            <a:r>
              <a:rPr lang="ar-SA" sz="3600" b="1" dirty="0"/>
              <a:t> أمر وأنقي كل شعب إسرائيل كما تنقي الفضة ولا يتلف منها شيء علي الأرض</a:t>
            </a:r>
            <a:r>
              <a:rPr lang="ar-BH" sz="3600" b="1" dirty="0" err="1"/>
              <a:t>.</a:t>
            </a:r>
            <a:r>
              <a:rPr lang="ar-SA" sz="3600" b="1" dirty="0"/>
              <a:t> ويموت بالسيف كل خطاة هذا الشعب القائلين</a:t>
            </a:r>
            <a:r>
              <a:rPr lang="ar-BH" sz="3600" b="1" dirty="0" err="1"/>
              <a:t>:</a:t>
            </a:r>
            <a:r>
              <a:rPr lang="ar-SA" sz="3600" b="1" dirty="0"/>
              <a:t> لا يقترب إلينا الشر ولا يأتي علينا.</a:t>
            </a:r>
            <a:endParaRPr lang="fr-FR" sz="3600" b="1" dirty="0"/>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298661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Job 29 : 21 à 30 : 10 </a:t>
            </a:r>
          </a:p>
          <a:p>
            <a:pPr marL="0" indent="0" algn="just">
              <a:buNone/>
            </a:pPr>
            <a:r>
              <a:rPr lang="fr-FR" sz="2800" b="1" dirty="0"/>
              <a:t>Ils m'écoutaient, dans l'attente, silencieux pour entendre mon avis.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a:solidFill>
                  <a:srgbClr val="C00000"/>
                </a:solidFill>
                <a:latin typeface="Times New Roman" panose="02020603050405020304" pitchFamily="18" charset="0"/>
                <a:cs typeface="Times New Roman" panose="02020603050405020304" pitchFamily="18" charset="0"/>
              </a:rPr>
              <a:t>أيوب ٢٩ : ٢١ - ٣٠ : ١ – ١٠</a:t>
            </a: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لما سمعوني أنصتوا وسكتوا عن مشورتي،</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pie;mi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Etaucwtem</a:t>
            </a:r>
            <a:r>
              <a:rPr lang="fr-FR" sz="2800" b="1" dirty="0">
                <a:latin typeface="Athanasius"/>
              </a:rPr>
              <a:t> `</a:t>
            </a:r>
            <a:r>
              <a:rPr lang="fr-FR" sz="2800" b="1" dirty="0" err="1">
                <a:latin typeface="Athanasius"/>
              </a:rPr>
              <a:t>èeroi</a:t>
            </a:r>
            <a:r>
              <a:rPr lang="fr-FR" sz="2800" b="1" dirty="0">
                <a:latin typeface="Athanasius"/>
              </a:rPr>
              <a:t> au;`è\</a:t>
            </a:r>
            <a:r>
              <a:rPr lang="fr-FR" sz="2800" b="1" dirty="0" err="1">
                <a:latin typeface="Athanasius"/>
              </a:rPr>
              <a:t>qhou</a:t>
            </a:r>
            <a:r>
              <a:rPr lang="fr-FR" sz="2800" b="1" dirty="0">
                <a:latin typeface="Athanasius"/>
              </a:rPr>
              <a:t> &gt; </a:t>
            </a:r>
            <a:r>
              <a:rPr lang="fr-FR" sz="2800" b="1" dirty="0" err="1">
                <a:latin typeface="Athanasius"/>
              </a:rPr>
              <a:t>auxarwou</a:t>
            </a:r>
            <a:r>
              <a:rPr lang="fr-FR" sz="2800" b="1" dirty="0">
                <a:latin typeface="Athanasius"/>
              </a:rPr>
              <a:t> de `</a:t>
            </a:r>
            <a:r>
              <a:rPr lang="fr-FR" sz="2800" b="1" dirty="0" err="1">
                <a:latin typeface="Athanasius"/>
              </a:rPr>
              <a:t>èe</a:t>
            </a:r>
            <a:r>
              <a:rPr lang="fr-FR" sz="2800" b="1" dirty="0">
                <a:latin typeface="Athanasius"/>
              </a:rPr>
              <a:t>`</a:t>
            </a:r>
            <a:r>
              <a:rPr lang="fr-FR" sz="2800" b="1" dirty="0" err="1">
                <a:latin typeface="Athanasius"/>
              </a:rPr>
              <a:t>è\rhi</a:t>
            </a:r>
            <a:r>
              <a:rPr lang="fr-FR" sz="2800" b="1" dirty="0">
                <a:latin typeface="Athanasius"/>
              </a:rPr>
              <a:t> `</a:t>
            </a:r>
            <a:r>
              <a:rPr lang="fr-FR" sz="2800" b="1" dirty="0" err="1">
                <a:latin typeface="Athanasius"/>
              </a:rPr>
              <a:t>èejen</a:t>
            </a:r>
            <a:r>
              <a:rPr lang="fr-FR" sz="2800" b="1" dirty="0">
                <a:latin typeface="Athanasius"/>
              </a:rPr>
              <a:t> </a:t>
            </a:r>
            <a:r>
              <a:rPr lang="fr-FR" sz="2800" b="1" dirty="0" err="1">
                <a:latin typeface="Athanasius"/>
              </a:rPr>
              <a:t>pacosni</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9198343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j'avais parlé, nul ne répliquait, et sur eux, goutte à goutte, tombaient mes paroles. Ils m'attendaient comme la pluie, leur bouche s'ouvrait comme pour l'ondée de printemps. Si je leur souriais, ils n'osaient y croire, ils recueillaient sur mon visage tout signe de faveur. Je leur indiquais la route en siégeant à leur tête, tel un roi installé parmi ses troupes, et je les menais partout à mon gré. Et maintenant, je suis la risée de gens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وعلي كلامي لم يزيدوا</a:t>
            </a:r>
            <a:r>
              <a:rPr lang="ar-BH" sz="3600" b="1" dirty="0"/>
              <a:t> شيئاً</a:t>
            </a:r>
            <a:r>
              <a:rPr lang="ar-SA" sz="3600" b="1" dirty="0"/>
              <a:t>، ويفرحون إذا كلمتهم</a:t>
            </a:r>
            <a:r>
              <a:rPr lang="ar-BH" sz="3600" b="1" dirty="0" err="1"/>
              <a:t>،</a:t>
            </a:r>
            <a:r>
              <a:rPr lang="ar-SA" sz="3600" b="1" dirty="0"/>
              <a:t> كمثل أرض منتظرة للمطر، هكذا هؤلاء أيضاً كانوا ينتظرون كلامي</a:t>
            </a:r>
            <a:r>
              <a:rPr lang="ar-BH" sz="3600" b="1" dirty="0" err="1"/>
              <a:t>.</a:t>
            </a:r>
            <a:r>
              <a:rPr lang="ar-SA" sz="3600" b="1" dirty="0"/>
              <a:t> وإذا ضحكت معهم لا يصدقون</a:t>
            </a:r>
            <a:r>
              <a:rPr lang="ar-BH" sz="3600" b="1" dirty="0"/>
              <a:t>ن</a:t>
            </a:r>
            <a:r>
              <a:rPr lang="ar-SA" sz="3600" b="1" dirty="0"/>
              <a:t>ي، والنور لا يسقط من وجهي، ثم </a:t>
            </a:r>
            <a:r>
              <a:rPr lang="ar-SA" sz="3600" b="1" dirty="0" err="1"/>
              <a:t>إخترت</a:t>
            </a:r>
            <a:r>
              <a:rPr lang="ar-SA" sz="3600" b="1" dirty="0"/>
              <a:t> طريقهم وجلست رئيسا وكنت أسكن كملك في الحصون ومثل قوم نائحين</a:t>
            </a:r>
            <a:r>
              <a:rPr lang="ar-BH" sz="3600" b="1" dirty="0"/>
              <a:t> كنت</a:t>
            </a:r>
            <a:r>
              <a:rPr lang="ar-SA" sz="3600" b="1" dirty="0"/>
              <a:t> أعزيهم، أما الآن فقد هز</a:t>
            </a:r>
            <a:r>
              <a:rPr lang="ar-BH" sz="3600" b="1" dirty="0"/>
              <a:t>أ</a:t>
            </a:r>
            <a:r>
              <a:rPr lang="ar-SA" sz="3600" b="1" dirty="0"/>
              <a:t> </a:t>
            </a:r>
            <a:r>
              <a:rPr lang="ar-SA" sz="3600" b="1" dirty="0" err="1"/>
              <a:t>بي</a:t>
            </a:r>
            <a:r>
              <a:rPr lang="ar-SA" sz="3600" b="1" dirty="0"/>
              <a:t> أصاغر الناس</a:t>
            </a:r>
            <a:r>
              <a:rPr lang="ar-BH" sz="3600" b="1" dirty="0" err="1"/>
              <a:t>،</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68813682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sont plus jeunes que moi, et dont les pères étaient trop vils à mes yeux pour les mêler aux chiens de mon troupeau. Aussi bien, la force de leurs mains m'eût été inutile: ils avaient perdu toute vigueur, épuisée par la disette et la famine, car ils rongeaient la steppe, ce sombre lieu de ruine et de désolation; ils cueillaient l'arroche sur le buisson, faisaient leur pain des racines de genêt. Bannis de la société des hommes, qui les hue comme des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20000"/>
          </a:bodyPr>
          <a:lstStyle/>
          <a:p>
            <a:pPr algn="just" rtl="1"/>
            <a:r>
              <a:rPr lang="ar-SA" sz="3600" b="1" dirty="0"/>
              <a:t>والآن يعلمونني شيئا أولئك الذين ر</a:t>
            </a:r>
            <a:r>
              <a:rPr lang="ar-BH" sz="3600" b="1" dirty="0"/>
              <a:t>ز</a:t>
            </a:r>
            <a:r>
              <a:rPr lang="ar-SA" sz="3600" b="1" dirty="0"/>
              <a:t>لت آباءهم، الذين كنت أتركهم وأحسبهم كأنهم غير موجودين، الذين كنت آنفاً من أن أجعل آبائهم مع كلاب الرعاة، لأنهم ليسوا من هذا الموضع</a:t>
            </a:r>
            <a:r>
              <a:rPr lang="ar-BH" sz="3600" b="1" dirty="0" err="1"/>
              <a:t>،</a:t>
            </a:r>
            <a:r>
              <a:rPr lang="ar-SA" sz="3600" b="1" dirty="0"/>
              <a:t> ماذا يفعلون </a:t>
            </a:r>
            <a:r>
              <a:rPr lang="ar-SA" sz="3600" b="1" dirty="0" err="1"/>
              <a:t>بي</a:t>
            </a:r>
            <a:r>
              <a:rPr lang="ar-SA" sz="3600" b="1" dirty="0"/>
              <a:t> </a:t>
            </a:r>
            <a:r>
              <a:rPr lang="ar-BH" sz="3600" b="1" dirty="0"/>
              <a:t>ب</a:t>
            </a:r>
            <a:r>
              <a:rPr lang="ar-SA" sz="3600" b="1" dirty="0"/>
              <a:t>قوة أيديهم</a:t>
            </a:r>
            <a:r>
              <a:rPr lang="ar-BH" sz="3600" b="1" dirty="0" err="1"/>
              <a:t>؟</a:t>
            </a:r>
            <a:r>
              <a:rPr lang="ar-SA" sz="3600" b="1" dirty="0"/>
              <a:t> الذين فسدت عليهم آخرتهم بالعوز والغلاء والعقم، الهاربون بالأمس في</a:t>
            </a:r>
            <a:r>
              <a:rPr lang="fr-FR" sz="3600" b="1" dirty="0"/>
              <a:t> </a:t>
            </a:r>
            <a:r>
              <a:rPr lang="ar-EG" sz="3600" b="1" dirty="0"/>
              <a:t>موضع بلا ماء، فساد وشقاء للذين يطلبون العشب من المواضع التي ت</a:t>
            </a:r>
            <a:r>
              <a:rPr lang="ar-BH" sz="3600" b="1" dirty="0"/>
              <a:t>ط</a:t>
            </a:r>
            <a:r>
              <a:rPr lang="ar-EG" sz="3600" b="1" dirty="0"/>
              <a:t>ن</a:t>
            </a:r>
            <a:r>
              <a:rPr lang="ar-BH" sz="3600" b="1" dirty="0" err="1"/>
              <a:t>.</a:t>
            </a:r>
            <a:r>
              <a:rPr lang="ar-EG" sz="3600" b="1" dirty="0"/>
              <a:t> وأصول </a:t>
            </a:r>
            <a:r>
              <a:rPr lang="ar-EG" sz="3600" b="1" dirty="0" err="1"/>
              <a:t>الرتم</a:t>
            </a:r>
            <a:r>
              <a:rPr lang="ar-EG" sz="3600" b="1" dirty="0"/>
              <a:t> طعامهم، أولئك </a:t>
            </a:r>
            <a:r>
              <a:rPr lang="ar-EG" sz="3600" b="1" dirty="0" err="1"/>
              <a:t>الأردياء</a:t>
            </a:r>
            <a:r>
              <a:rPr lang="ar-EG" sz="3600" b="1" dirty="0"/>
              <a:t> الأشرار </a:t>
            </a:r>
            <a:r>
              <a:rPr lang="ar-EG" sz="3600" b="1" dirty="0" err="1"/>
              <a:t>عادمي</a:t>
            </a:r>
            <a:r>
              <a:rPr lang="ar-EG" sz="3600" b="1" dirty="0"/>
              <a:t> جميع الخيرات يمضغون جذور الحطب من شدة الغلاء</a:t>
            </a:r>
            <a:r>
              <a:rPr lang="ar-BH" sz="3600" b="1" dirty="0" err="1"/>
              <a:t>.</a:t>
            </a:r>
            <a:r>
              <a:rPr lang="ar-EG" sz="3600" b="1" dirty="0"/>
              <a:t> قام علي اللصوص</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69032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une hutte dans une vigne, comme un abri dans un champ de concombres, comme une ville assiégée. Si le Seigneur </a:t>
            </a:r>
            <a:r>
              <a:rPr lang="fr-FR" sz="2800" b="1" dirty="0" err="1"/>
              <a:t>Sabaot</a:t>
            </a:r>
            <a:r>
              <a:rPr lang="fr-FR" sz="2800" b="1" dirty="0"/>
              <a:t> ne nous avait laissé quelques rares survivants, nous serions comme Sodome, nous ressemblerions à Gomorrhe.</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كمظلة في كرم وكخيمة في </a:t>
            </a:r>
            <a:r>
              <a:rPr lang="ar-SA" sz="3600" b="1" dirty="0" err="1">
                <a:latin typeface="Times New Roman" panose="02020603050405020304" pitchFamily="18" charset="0"/>
              </a:rPr>
              <a:t>مقثأة</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EG" sz="3600" b="1" dirty="0">
                <a:latin typeface="Times New Roman" panose="02020603050405020304" pitchFamily="18" charset="0"/>
              </a:rPr>
              <a:t>و</a:t>
            </a:r>
            <a:r>
              <a:rPr lang="ar-SA" sz="3600" b="1" dirty="0">
                <a:latin typeface="Times New Roman" panose="02020603050405020304" pitchFamily="18" charset="0"/>
              </a:rPr>
              <a:t>كمدينة منهوبة. ولولا أن رب الجنود أبقى لنا بقية، لصرنا مثل </a:t>
            </a:r>
            <a:r>
              <a:rPr lang="ar-SA" sz="3600" b="1" dirty="0" err="1">
                <a:latin typeface="Times New Roman" panose="02020603050405020304" pitchFamily="18" charset="0"/>
              </a:rPr>
              <a:t>سدوم</a:t>
            </a:r>
            <a:r>
              <a:rPr lang="ar-SA" sz="3600" b="1" dirty="0">
                <a:latin typeface="Times New Roman" panose="02020603050405020304" pitchFamily="18" charset="0"/>
              </a:rPr>
              <a:t> وشابهنا </a:t>
            </a:r>
            <a:r>
              <a:rPr lang="ar-SA" sz="3600" b="1" dirty="0" err="1">
                <a:latin typeface="Times New Roman" panose="02020603050405020304" pitchFamily="18" charset="0"/>
              </a:rPr>
              <a:t>عمورة</a:t>
            </a:r>
            <a:r>
              <a:rPr lang="ar-SA" sz="3600" b="1" dirty="0">
                <a:latin typeface="Times New Roman" panose="02020603050405020304" pitchFamily="18" charset="0"/>
              </a:rPr>
              <a:t>.</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BH" sz="3600" b="1" i="1" dirty="0">
                <a:solidFill>
                  <a:srgbClr val="C00000"/>
                </a:solidFill>
                <a:latin typeface="Times New Roman" panose="02020603050405020304" pitchFamily="18" charset="0"/>
              </a:rPr>
              <a:t>مجد</a:t>
            </a:r>
            <a:r>
              <a:rPr lang="ar-SA" sz="3600" b="1" i="1" dirty="0">
                <a:solidFill>
                  <a:srgbClr val="C00000"/>
                </a:solidFill>
                <a:latin typeface="Times New Roman" panose="02020603050405020304" pitchFamily="18" charset="0"/>
              </a:rPr>
              <a:t>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7350369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voleurs, ils logent au flanc des ravins, dans les grottes ou les crevasses du rocher. Des buissons, on les entend braire, ils s'entassent sous les chardons. Fils de vauriens, bien plus, d'hommes sans nom, ils sont rejetés par le pays. Et maintenant, voilà qu'ils me chansonnent, qu'ils font de moi leur fable! Saisis d'horreur, ils se tiennent à distance, devant moi, ils crachent sans retenue.</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t>الذين جعلوا مساكنهم </a:t>
            </a:r>
            <a:r>
              <a:rPr lang="ar-EG" sz="3600" b="1" dirty="0" err="1"/>
              <a:t>مغائر</a:t>
            </a:r>
            <a:r>
              <a:rPr lang="ar-EG" sz="3600" b="1" dirty="0"/>
              <a:t> الصخور صارخين في مواضع حسنة الطنين</a:t>
            </a:r>
            <a:r>
              <a:rPr lang="ar-BH" sz="3600" b="1" dirty="0" err="1"/>
              <a:t>.</a:t>
            </a:r>
            <a:r>
              <a:rPr lang="ar-EG" sz="3600" b="1" dirty="0"/>
              <a:t> الساكنون في مواضع موحشة وأبناء الحمقي</a:t>
            </a:r>
            <a:r>
              <a:rPr lang="ar-BH" sz="3600" b="1" dirty="0" err="1"/>
              <a:t>.</a:t>
            </a:r>
            <a:r>
              <a:rPr lang="ar-EG" sz="3600" b="1" dirty="0"/>
              <a:t> أصحاب </a:t>
            </a:r>
            <a:r>
              <a:rPr lang="ar-EG" sz="3600" b="1" dirty="0" err="1"/>
              <a:t>الإسم</a:t>
            </a:r>
            <a:r>
              <a:rPr lang="ar-EG" sz="3600" b="1" dirty="0"/>
              <a:t> المر</a:t>
            </a:r>
            <a:r>
              <a:rPr lang="ar-BH" sz="3600" b="1" dirty="0"/>
              <a:t>ذ</a:t>
            </a:r>
            <a:r>
              <a:rPr lang="ar-EG" sz="3600" b="1" dirty="0"/>
              <a:t>ول والذبيحة المنطفئة علي الأرض، وأنا الآن صرت لهم قيثارة و</a:t>
            </a:r>
            <a:r>
              <a:rPr lang="ar-BH" sz="3600" b="1" dirty="0"/>
              <a:t>أصبحت </a:t>
            </a:r>
            <a:r>
              <a:rPr lang="ar-EG" sz="3600" b="1" dirty="0"/>
              <a:t>عندهم مثلاً</a:t>
            </a:r>
            <a:r>
              <a:rPr lang="ar-BH" sz="3600" b="1" dirty="0" err="1"/>
              <a:t>.</a:t>
            </a:r>
            <a:r>
              <a:rPr lang="ar-EG" sz="3600" b="1" dirty="0"/>
              <a:t> وهم أبغضوني </a:t>
            </a:r>
            <a:r>
              <a:rPr lang="ar-EG" sz="3600" b="1" dirty="0" err="1"/>
              <a:t>وإبتعدوا</a:t>
            </a:r>
            <a:r>
              <a:rPr lang="ar-EG" sz="3600" b="1" dirty="0"/>
              <a:t> عني ولم يشفقوا</a:t>
            </a:r>
            <a:r>
              <a:rPr lang="ar-BH" sz="3600" b="1" dirty="0"/>
              <a:t> علىّ</a:t>
            </a:r>
            <a:r>
              <a:rPr lang="ar-EG" sz="3600" b="1" dirty="0"/>
              <a:t> وبصقوا في وجهي.</a:t>
            </a:r>
            <a:endParaRPr lang="fr-FR" sz="3600" b="1" dirty="0"/>
          </a:p>
          <a:p>
            <a:pPr algn="just" rtl="1"/>
            <a:r>
              <a:rPr lang="ar-EG" sz="3600" b="1" dirty="0"/>
              <a:t> </a:t>
            </a:r>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2621552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Athanase l'apostolique.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A;anacioc</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pi`apoctolikoc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812524"/>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 </a:t>
            </a:r>
            <a:r>
              <a:rPr lang="ar-EG" sz="4400" b="1" dirty="0">
                <a:solidFill>
                  <a:srgbClr val="C00000"/>
                </a:solidFill>
                <a:latin typeface="Book Antiqua" panose="02040602050305030304" pitchFamily="18" charset="0"/>
              </a:rPr>
              <a:t>أنبا أثناسيوس </a:t>
            </a:r>
            <a:r>
              <a:rPr lang="ar-EG" sz="4400" b="1" dirty="0" err="1">
                <a:solidFill>
                  <a:srgbClr val="C00000"/>
                </a:solidFill>
                <a:latin typeface="Book Antiqua" panose="02040602050305030304" pitchFamily="18" charset="0"/>
              </a:rPr>
              <a:t>الرسولى</a:t>
            </a:r>
            <a:r>
              <a:rPr lang="fr-FR"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3837360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père saint Athanase l'apostolique que sa sainte bénédiction repose sur nous tous. Amen !</a:t>
            </a:r>
          </a:p>
          <a:p>
            <a:pPr marL="0" indent="0" algn="just">
              <a:buNone/>
            </a:pPr>
            <a:r>
              <a:rPr lang="fr-FR" sz="2800" b="1" dirty="0"/>
              <a:t>Car le Christ est venu de Lui-même. A cause de Son amour Il est mort pour nous. Non seulement Il nous a créé hommes comme Adam, nous les pécheurs, mais encore lorsque nous nous sommes anéantis par le péché, Il est venu, a souffert pour nous et par son amour nous a rendu la vie. Médecin, Il est venu,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77500" lnSpcReduction="20000"/>
          </a:bodyPr>
          <a:lstStyle/>
          <a:p>
            <a:pPr algn="just" rtl="1"/>
            <a:r>
              <a:rPr lang="ar-SA" sz="4000" b="1" i="1" dirty="0">
                <a:solidFill>
                  <a:srgbClr val="C00000"/>
                </a:solidFill>
              </a:rPr>
              <a:t>عظة لأبينا القديس أنبا </a:t>
            </a:r>
            <a:r>
              <a:rPr lang="ar-SA" sz="4000" b="1" i="1" dirty="0" err="1">
                <a:solidFill>
                  <a:srgbClr val="C00000"/>
                </a:solidFill>
              </a:rPr>
              <a:t>أثناسيوس</a:t>
            </a:r>
            <a:r>
              <a:rPr lang="ar-SA" sz="4000" b="1" i="1" dirty="0">
                <a:solidFill>
                  <a:srgbClr val="C00000"/>
                </a:solidFill>
              </a:rPr>
              <a:t> </a:t>
            </a:r>
            <a:r>
              <a:rPr lang="ar-SA" sz="4000" b="1" i="1" dirty="0" err="1">
                <a:solidFill>
                  <a:srgbClr val="C00000"/>
                </a:solidFill>
              </a:rPr>
              <a:t>الرسولى</a:t>
            </a:r>
            <a:r>
              <a:rPr lang="ar-SA" sz="4000" b="1" i="1" dirty="0">
                <a:solidFill>
                  <a:srgbClr val="C00000"/>
                </a:solidFill>
              </a:rPr>
              <a:t> ، بركته المقدسة تكون معنا. آمين.</a:t>
            </a:r>
            <a:endParaRPr lang="fr-FR" sz="4000" b="1" i="1" dirty="0">
              <a:solidFill>
                <a:srgbClr val="C00000"/>
              </a:solidFill>
            </a:endParaRPr>
          </a:p>
          <a:p>
            <a:pPr algn="just" rtl="1"/>
            <a:endParaRPr lang="fr-FR" sz="3600" b="1" i="1" dirty="0">
              <a:solidFill>
                <a:srgbClr val="C00000"/>
              </a:solidFill>
              <a:latin typeface="Times New Roman" panose="02020603050405020304" pitchFamily="18" charset="0"/>
            </a:endParaRPr>
          </a:p>
          <a:p>
            <a:pPr algn="just" rtl="1"/>
            <a:r>
              <a:rPr lang="ar-SA" sz="5800" b="1" dirty="0">
                <a:latin typeface="Times New Roman" panose="02020603050405020304" pitchFamily="18" charset="0"/>
              </a:rPr>
              <a:t>لأن المسيح جاء بذاته</a:t>
            </a:r>
            <a:r>
              <a:rPr lang="ar-BH" sz="5800" b="1" dirty="0" err="1">
                <a:latin typeface="Times New Roman" panose="02020603050405020304" pitchFamily="18" charset="0"/>
              </a:rPr>
              <a:t>،</a:t>
            </a:r>
            <a:r>
              <a:rPr lang="ar-SA" sz="5800" b="1" dirty="0">
                <a:latin typeface="Times New Roman" panose="02020603050405020304" pitchFamily="18" charset="0"/>
              </a:rPr>
              <a:t> ولمحبته مات عنا</a:t>
            </a:r>
            <a:r>
              <a:rPr lang="ar-BH" sz="5800" b="1" dirty="0" err="1">
                <a:latin typeface="Times New Roman" panose="02020603050405020304" pitchFamily="18" charset="0"/>
              </a:rPr>
              <a:t>،</a:t>
            </a:r>
            <a:r>
              <a:rPr lang="ar-SA" sz="5800" b="1" dirty="0">
                <a:latin typeface="Times New Roman" panose="02020603050405020304" pitchFamily="18" charset="0"/>
              </a:rPr>
              <a:t> لأنه لم يخلقنا نحن الخطاة مثل آدم ويصيرنا بشراً فقط</a:t>
            </a:r>
            <a:r>
              <a:rPr lang="ar-BH" sz="5800" b="1" dirty="0" err="1">
                <a:latin typeface="Times New Roman" panose="02020603050405020304" pitchFamily="18" charset="0"/>
              </a:rPr>
              <a:t>،</a:t>
            </a:r>
            <a:r>
              <a:rPr lang="ar-SA" sz="5800" b="1" dirty="0">
                <a:latin typeface="Times New Roman" panose="02020603050405020304" pitchFamily="18" charset="0"/>
              </a:rPr>
              <a:t> بل لما أهلكنا أنفسنا بالخطية</a:t>
            </a:r>
            <a:r>
              <a:rPr lang="ar-BH" sz="5800" b="1" dirty="0" err="1">
                <a:latin typeface="Times New Roman" panose="02020603050405020304" pitchFamily="18" charset="0"/>
              </a:rPr>
              <a:t>،</a:t>
            </a:r>
            <a:r>
              <a:rPr lang="ar-SA" sz="5800" b="1" dirty="0">
                <a:latin typeface="Times New Roman" panose="02020603050405020304" pitchFamily="18" charset="0"/>
              </a:rPr>
              <a:t> جاء وتألم عنا وأحيانا بمحبته</a:t>
            </a:r>
            <a:r>
              <a:rPr lang="ar-BH" sz="5800" b="1" dirty="0" err="1">
                <a:latin typeface="Times New Roman" panose="02020603050405020304" pitchFamily="18" charset="0"/>
              </a:rPr>
              <a:t>.</a:t>
            </a:r>
            <a:r>
              <a:rPr lang="ar-SA" sz="5800" b="1" dirty="0">
                <a:latin typeface="Times New Roman" panose="02020603050405020304" pitchFamily="18" charset="0"/>
              </a:rPr>
              <a:t> لأنه قد جاء إلينا كطبيب</a:t>
            </a:r>
            <a:endParaRPr lang="fr-FR" sz="5800" b="1" dirty="0">
              <a:latin typeface="Times New Roman" panose="02020603050405020304" pitchFamily="18" charset="0"/>
            </a:endParaRPr>
          </a:p>
          <a:p>
            <a:pPr algn="just" rtl="1"/>
            <a:endParaRPr lang="ar-SA" sz="3600" b="1" i="1" dirty="0">
              <a:solidFill>
                <a:srgbClr val="C00000"/>
              </a:solidFill>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5047168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s'est annoncé à nous. Il n'est pas venu au chevet de malades mais de morts. Il ne nous a pas guéris comme des malades, mais Il nous a ressuscités, nous les morts. La mort nous avait engloutis, Il nous a déliés de ses liens. Pour cela, le Christ, le Seigneur est mort pour nous afin que nous vivions avec Lui éternellement. Si le Seigneur n'avait pas partagé la douleur des hommes, comment l'homme aurait-il été sauvé?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latin typeface="Times New Roman" panose="02020603050405020304" pitchFamily="18" charset="0"/>
              </a:rPr>
              <a:t>معلناً لنا ذاته</a:t>
            </a:r>
            <a:r>
              <a:rPr lang="ar-BH" sz="4000" b="1" dirty="0" err="1">
                <a:latin typeface="Times New Roman" panose="02020603050405020304" pitchFamily="18" charset="0"/>
              </a:rPr>
              <a:t>،</a:t>
            </a:r>
            <a:r>
              <a:rPr lang="ar-SA" sz="4000" b="1" dirty="0">
                <a:latin typeface="Times New Roman" panose="02020603050405020304" pitchFamily="18" charset="0"/>
              </a:rPr>
              <a:t> لأنه لم يأت </a:t>
            </a:r>
            <a:r>
              <a:rPr lang="ar-BH" sz="4000" b="1" dirty="0">
                <a:latin typeface="Times New Roman" panose="02020603050405020304" pitchFamily="18" charset="0"/>
              </a:rPr>
              <a:t>إ</a:t>
            </a:r>
            <a:r>
              <a:rPr lang="ar-SA" sz="4000" b="1" dirty="0">
                <a:latin typeface="Times New Roman" panose="02020603050405020304" pitchFamily="18" charset="0"/>
              </a:rPr>
              <a:t>ل</a:t>
            </a:r>
            <a:r>
              <a:rPr lang="ar-BH" sz="4000" b="1" dirty="0">
                <a:latin typeface="Times New Roman" panose="02020603050405020304" pitchFamily="18" charset="0"/>
              </a:rPr>
              <a:t>ي</a:t>
            </a:r>
            <a:r>
              <a:rPr lang="ar-SA" sz="4000" b="1" dirty="0" err="1">
                <a:latin typeface="Times New Roman" panose="02020603050405020304" pitchFamily="18" charset="0"/>
              </a:rPr>
              <a:t>نا</a:t>
            </a:r>
            <a:r>
              <a:rPr lang="ar-SA" sz="4000" b="1" dirty="0">
                <a:latin typeface="Times New Roman" panose="02020603050405020304" pitchFamily="18" charset="0"/>
              </a:rPr>
              <a:t> كمرضي</a:t>
            </a:r>
            <a:r>
              <a:rPr lang="ar-BH" sz="4000" b="1" dirty="0">
                <a:latin typeface="Times New Roman" panose="02020603050405020304" pitchFamily="18" charset="0"/>
              </a:rPr>
              <a:t> فقط</a:t>
            </a:r>
            <a:r>
              <a:rPr lang="ar-SA" sz="4000" b="1" dirty="0">
                <a:latin typeface="Times New Roman" panose="02020603050405020304" pitchFamily="18" charset="0"/>
              </a:rPr>
              <a:t> بل كموتي. بهذا لم يشفينا نحن المرضي</a:t>
            </a:r>
            <a:r>
              <a:rPr lang="ar-BH" sz="4000" b="1" dirty="0">
                <a:latin typeface="Times New Roman" panose="02020603050405020304" pitchFamily="18" charset="0"/>
              </a:rPr>
              <a:t> فحسب،</a:t>
            </a:r>
            <a:r>
              <a:rPr lang="ar-SA" sz="4000" b="1" dirty="0">
                <a:latin typeface="Times New Roman" panose="02020603050405020304" pitchFamily="18" charset="0"/>
              </a:rPr>
              <a:t> بل أقامنا نحن الأموات الذين ابتلعنا الموت ففكنا من </a:t>
            </a:r>
            <a:r>
              <a:rPr lang="ar-SA" sz="4000" b="1" dirty="0" err="1">
                <a:latin typeface="Times New Roman" panose="02020603050405020304" pitchFamily="18" charset="0"/>
              </a:rPr>
              <a:t>رباطاته</a:t>
            </a:r>
            <a:r>
              <a:rPr lang="ar-SA" sz="4000" b="1" dirty="0">
                <a:latin typeface="Times New Roman" panose="02020603050405020304" pitchFamily="18" charset="0"/>
              </a:rPr>
              <a:t>. لهذا مات المسيح الرب عنا لكي نحيا معه إلي الأبد، لأنه </a:t>
            </a:r>
            <a:r>
              <a:rPr lang="ar-BH" sz="4000" b="1" dirty="0">
                <a:latin typeface="Times New Roman" panose="02020603050405020304" pitchFamily="18" charset="0"/>
              </a:rPr>
              <a:t>إ</a:t>
            </a:r>
            <a:r>
              <a:rPr lang="ar-SA" sz="4000" b="1" dirty="0">
                <a:latin typeface="Times New Roman" panose="02020603050405020304" pitchFamily="18" charset="0"/>
              </a:rPr>
              <a:t>ن لم يكن الرب قد شارك البشرية في آلامها فكيف يخلص </a:t>
            </a:r>
            <a:r>
              <a:rPr lang="ar-SA" sz="4000" b="1" dirty="0" err="1">
                <a:latin typeface="Times New Roman" panose="02020603050405020304" pitchFamily="18" charset="0"/>
              </a:rPr>
              <a:t>الإنسان؟</a:t>
            </a:r>
            <a:r>
              <a:rPr lang="ar-SA" sz="40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8396642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 mort a été déchue sous les pieds du Christ, elle a été vaincue. L'enfer et sa puissance ont reculé lorsqu'il a entendu la voix du Seigneur appeler les âmes et dire: «Sortez de vos chaînes, vous qui êtes assis dans les ténèbres et l'ombre de la mort. Sortez de vos chaînes. Je vous annonce la Vie car Je suis le Christ, le Fils du Dieu éternel.»</a:t>
            </a:r>
            <a:endParaRPr lang="ar-BH" sz="2800" b="1" dirty="0"/>
          </a:p>
          <a:p>
            <a:pPr marL="0" indent="0" algn="just">
              <a:buNone/>
            </a:pP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lnSpc>
                <a:spcPct val="80000"/>
              </a:lnSpc>
            </a:pPr>
            <a:r>
              <a:rPr lang="ar-SA" sz="4000" b="1" dirty="0">
                <a:latin typeface="Times New Roman" panose="02020603050405020304" pitchFamily="18" charset="0"/>
              </a:rPr>
              <a:t>لأن الموت سقط تحت أقدام المسيح </a:t>
            </a:r>
            <a:r>
              <a:rPr lang="ar-SA" sz="4000" b="1" dirty="0" err="1">
                <a:latin typeface="Times New Roman" panose="02020603050405020304" pitchFamily="18" charset="0"/>
              </a:rPr>
              <a:t>وإنهزم</a:t>
            </a:r>
            <a:r>
              <a:rPr lang="ar-SA" sz="4000" b="1" dirty="0">
                <a:latin typeface="Times New Roman" panose="02020603050405020304" pitchFamily="18" charset="0"/>
              </a:rPr>
              <a:t> وهو </a:t>
            </a:r>
            <a:r>
              <a:rPr lang="ar-SA" sz="4000" b="1" dirty="0" err="1">
                <a:latin typeface="Times New Roman" panose="02020603050405020304" pitchFamily="18" charset="0"/>
              </a:rPr>
              <a:t>مسبي</a:t>
            </a:r>
            <a:r>
              <a:rPr lang="ar-SA" sz="4000" b="1" dirty="0">
                <a:latin typeface="Times New Roman" panose="02020603050405020304" pitchFamily="18" charset="0"/>
              </a:rPr>
              <a:t> مضطرب</a:t>
            </a:r>
            <a:r>
              <a:rPr lang="ar-BH" sz="4000" b="1" dirty="0" err="1">
                <a:latin typeface="Times New Roman" panose="02020603050405020304" pitchFamily="18" charset="0"/>
              </a:rPr>
              <a:t>،</a:t>
            </a:r>
            <a:r>
              <a:rPr lang="ar-SA" sz="4000" b="1" dirty="0">
                <a:latin typeface="Times New Roman" panose="02020603050405020304" pitchFamily="18" charset="0"/>
              </a:rPr>
              <a:t> والجحيم مع قوته رجع إلي </a:t>
            </a:r>
            <a:r>
              <a:rPr lang="ar-BH" sz="4000" b="1" dirty="0">
                <a:latin typeface="Times New Roman" panose="02020603050405020304" pitchFamily="18" charset="0"/>
              </a:rPr>
              <a:t>ال</a:t>
            </a:r>
            <a:r>
              <a:rPr lang="ar-SA" sz="4000" b="1" dirty="0">
                <a:latin typeface="Times New Roman" panose="02020603050405020304" pitchFamily="18" charset="0"/>
              </a:rPr>
              <a:t>خلف لما سمع صوت الرب ينادي الأنفس قائلاً: أخرجوا من وثاقكم أيها الجالسون في الظلمة وظلال الموت، أخرجوا من </a:t>
            </a:r>
            <a:r>
              <a:rPr lang="ar-SA" sz="4000" b="1" dirty="0" err="1">
                <a:latin typeface="Times New Roman" panose="02020603050405020304" pitchFamily="18" charset="0"/>
              </a:rPr>
              <a:t>وثاقكم،</a:t>
            </a:r>
            <a:r>
              <a:rPr lang="ar-SA" sz="4000" b="1" dirty="0">
                <a:latin typeface="Times New Roman" panose="02020603050405020304" pitchFamily="18" charset="0"/>
              </a:rPr>
              <a:t> </a:t>
            </a:r>
            <a:r>
              <a:rPr lang="ar-BH" sz="4000" b="1" dirty="0">
                <a:latin typeface="Times New Roman" panose="02020603050405020304" pitchFamily="18" charset="0"/>
              </a:rPr>
              <a:t>ف</a:t>
            </a:r>
            <a:r>
              <a:rPr lang="ar-SA" sz="4000" b="1" dirty="0">
                <a:latin typeface="Times New Roman" panose="02020603050405020304" pitchFamily="18" charset="0"/>
              </a:rPr>
              <a:t>أنا أبشركم بالحياة لأني أنا هو المسيح </a:t>
            </a:r>
            <a:r>
              <a:rPr lang="ar-SA" sz="4000" b="1" dirty="0" err="1">
                <a:latin typeface="Times New Roman" panose="02020603050405020304" pitchFamily="18" charset="0"/>
              </a:rPr>
              <a:t>إبن</a:t>
            </a:r>
            <a:r>
              <a:rPr lang="ar-SA" sz="4000" b="1" dirty="0">
                <a:latin typeface="Times New Roman" panose="02020603050405020304" pitchFamily="18" charset="0"/>
              </a:rPr>
              <a:t> الله الأبدي. </a:t>
            </a:r>
            <a:endParaRPr lang="fr-FR" sz="4000" b="1" dirty="0">
              <a:latin typeface="Times New Roman" panose="02020603050405020304" pitchFamily="18" charset="0"/>
            </a:endParaRPr>
          </a:p>
          <a:p>
            <a:pPr algn="just" rtl="1">
              <a:lnSpc>
                <a:spcPct val="80000"/>
              </a:lnSpc>
            </a:pPr>
            <a:endParaRPr lang="fr-FR" sz="28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906490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Clôturons le sermon de notre père saint Athanase l'apostolique qui a éclairé nos pensées et les yeux de nos cœurs au Nom du Père, du Fils et du Saint 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2800" b="1" i="1" dirty="0" err="1">
                <a:solidFill>
                  <a:srgbClr val="C00000"/>
                </a:solidFill>
              </a:rPr>
              <a:t>فلنخ</a:t>
            </a:r>
            <a:r>
              <a:rPr lang="ar-BH" sz="2800" b="1" i="1" dirty="0">
                <a:solidFill>
                  <a:srgbClr val="C00000"/>
                </a:solidFill>
              </a:rPr>
              <a:t>ت</a:t>
            </a:r>
            <a:r>
              <a:rPr lang="ar-SA" sz="2800" b="1" i="1" dirty="0">
                <a:solidFill>
                  <a:srgbClr val="C00000"/>
                </a:solidFill>
              </a:rPr>
              <a:t>تم عظة أبينا</a:t>
            </a:r>
            <a:r>
              <a:rPr lang="ar-BH" sz="2800" b="1" i="1" dirty="0">
                <a:solidFill>
                  <a:srgbClr val="C00000"/>
                </a:solidFill>
              </a:rPr>
              <a:t> القديس</a:t>
            </a:r>
            <a:r>
              <a:rPr lang="ar-SA" sz="2800" b="1" i="1" dirty="0">
                <a:solidFill>
                  <a:srgbClr val="C00000"/>
                </a:solidFill>
              </a:rPr>
              <a:t> أنبا </a:t>
            </a:r>
            <a:r>
              <a:rPr lang="ar-SA" sz="2800" b="1" i="1" dirty="0" err="1">
                <a:solidFill>
                  <a:srgbClr val="C00000"/>
                </a:solidFill>
              </a:rPr>
              <a:t>أثناسيوس</a:t>
            </a:r>
            <a:r>
              <a:rPr lang="ar-SA" sz="2800" b="1" i="1" dirty="0">
                <a:solidFill>
                  <a:srgbClr val="C00000"/>
                </a:solidFill>
              </a:rPr>
              <a:t> </a:t>
            </a:r>
            <a:r>
              <a:rPr lang="ar-BH" sz="2800" b="1" i="1" dirty="0">
                <a:solidFill>
                  <a:srgbClr val="C00000"/>
                </a:solidFill>
              </a:rPr>
              <a:t>الرسولى </a:t>
            </a:r>
            <a:r>
              <a:rPr lang="ar-SA" sz="2800" b="1" i="1" dirty="0">
                <a:solidFill>
                  <a:srgbClr val="C00000"/>
                </a:solidFill>
              </a:rPr>
              <a:t>الذي أنار عقولنا وعيون قلوبنا </a:t>
            </a:r>
            <a:r>
              <a:rPr lang="ar-SA" sz="2800" b="1" i="1" dirty="0" err="1">
                <a:solidFill>
                  <a:srgbClr val="C00000"/>
                </a:solidFill>
              </a:rPr>
              <a:t>بإسم</a:t>
            </a:r>
            <a:r>
              <a:rPr lang="ar-SA" sz="2800" b="1" i="1" dirty="0">
                <a:solidFill>
                  <a:srgbClr val="C00000"/>
                </a:solidFill>
              </a:rPr>
              <a:t> الآب</a:t>
            </a:r>
            <a:r>
              <a:rPr lang="ar-BH" sz="2800" b="1" i="1" dirty="0">
                <a:solidFill>
                  <a:srgbClr val="C00000"/>
                </a:solidFill>
              </a:rPr>
              <a:t> و</a:t>
            </a:r>
            <a:r>
              <a:rPr lang="ar-SA" sz="2800" b="1" i="1" dirty="0" err="1">
                <a:solidFill>
                  <a:srgbClr val="C00000"/>
                </a:solidFill>
              </a:rPr>
              <a:t>الإبن</a:t>
            </a:r>
            <a:r>
              <a:rPr lang="ar-SA" sz="2800" b="1" i="1" dirty="0">
                <a:solidFill>
                  <a:srgbClr val="C00000"/>
                </a:solidFill>
              </a:rPr>
              <a:t> والروح القدس إله واحد.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16106377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saint Athanase l'apostolique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A;anacioc</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pi`apoctolikoc</a:t>
            </a:r>
            <a:r>
              <a:rPr lang="fr-FR" b="1" dirty="0">
                <a:solidFill>
                  <a:srgbClr val="C00000"/>
                </a:solidFill>
                <a:latin typeface="CS Avva Shenouda" panose="020B7200000000000000" pitchFamily="34" charset="0"/>
              </a:rPr>
              <a:t> </a:t>
            </a:r>
            <a:r>
              <a:rPr lang="fr-FR" b="1" dirty="0">
                <a:latin typeface="CS Avva Shenouda" panose="020B7200000000000000" pitchFamily="34" charset="0"/>
              </a:rPr>
              <a:t>`</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أثناسيوس </a:t>
            </a:r>
            <a:r>
              <a:rPr lang="ar-AE" sz="3600" b="1" dirty="0" err="1">
                <a:solidFill>
                  <a:srgbClr val="C00000"/>
                </a:solidFill>
                <a:latin typeface="Book Antiqua" panose="02040602050305030304" pitchFamily="18" charset="0"/>
              </a:rPr>
              <a:t>الرسولى</a:t>
            </a:r>
            <a:r>
              <a:rPr lang="fr-FR" sz="3600" b="1" dirty="0">
                <a:solidFill>
                  <a:srgbClr val="C00000"/>
                </a:solidFill>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6869856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الثالثة من يوم الجمعة العظيمة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2 : 10-21 </a:t>
            </a:r>
          </a:p>
          <a:p>
            <a:pPr marL="0" indent="0" algn="just">
              <a:buNone/>
            </a:pPr>
            <a:r>
              <a:rPr lang="fr-FR" sz="2800" b="1" dirty="0"/>
              <a:t>Va dans le rocher, terre-toi dans la poussière devant la terreur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إشعياء</a:t>
            </a:r>
            <a:r>
              <a:rPr lang="ar-EG" altLang="fr-FR" sz="3600" b="1" i="1" dirty="0">
                <a:solidFill>
                  <a:srgbClr val="C00000"/>
                </a:solidFill>
                <a:latin typeface="Times New Roman" panose="02020603050405020304" pitchFamily="18" charset="0"/>
              </a:rPr>
              <a:t> ٢ : ١٠ – ٢١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EG" altLang="fr-FR" sz="3600" b="1" dirty="0">
                <a:latin typeface="Times New Roman" panose="02020603050405020304" pitchFamily="18" charset="0"/>
                <a:cs typeface="Times New Roman" panose="02020603050405020304" pitchFamily="18" charset="0"/>
              </a:rPr>
              <a:t>هذا ما يقوله الرب: </a:t>
            </a:r>
            <a:r>
              <a:rPr lang="ar-EG" altLang="fr-FR" sz="3600" b="1" dirty="0" err="1">
                <a:latin typeface="Times New Roman" panose="02020603050405020304" pitchFamily="18" charset="0"/>
                <a:cs typeface="Times New Roman" panose="02020603050405020304" pitchFamily="18" charset="0"/>
              </a:rPr>
              <a:t>إدخلوا</a:t>
            </a:r>
            <a:r>
              <a:rPr lang="ar-EG" altLang="fr-FR" sz="3600" b="1" dirty="0">
                <a:latin typeface="Times New Roman" panose="02020603050405020304" pitchFamily="18" charset="0"/>
                <a:cs typeface="Times New Roman" panose="02020603050405020304" pitchFamily="18" charset="0"/>
              </a:rPr>
              <a:t> فى الصخور </a:t>
            </a:r>
            <a:r>
              <a:rPr lang="ar-EG" altLang="fr-FR" sz="3600" b="1" dirty="0" err="1">
                <a:latin typeface="Times New Roman" panose="02020603050405020304" pitchFamily="18" charset="0"/>
                <a:cs typeface="Times New Roman" panose="02020603050405020304" pitchFamily="18" charset="0"/>
              </a:rPr>
              <a:t>وإختفوا</a:t>
            </a:r>
            <a:r>
              <a:rPr lang="ar-EG" altLang="fr-FR" sz="3600" b="1" dirty="0">
                <a:latin typeface="Times New Roman" panose="02020603050405020304" pitchFamily="18" charset="0"/>
                <a:cs typeface="Times New Roman" panose="02020603050405020304" pitchFamily="18" charset="0"/>
              </a:rPr>
              <a:t> فى الأرض من أمام خوف الرب</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Nai</a:t>
            </a:r>
            <a:r>
              <a:rPr lang="fr-FR" sz="2800" b="1" dirty="0">
                <a:latin typeface="Athanasius"/>
              </a:rPr>
              <a:t> ne </a:t>
            </a:r>
            <a:r>
              <a:rPr lang="fr-FR" sz="2800" b="1" dirty="0" err="1">
                <a:latin typeface="Athanasius"/>
              </a:rPr>
              <a:t>etere</a:t>
            </a:r>
            <a:r>
              <a:rPr lang="fr-FR" sz="2800" b="1" dirty="0">
                <a:latin typeface="Athanasius"/>
              </a:rPr>
              <a:t> P_ </a:t>
            </a:r>
            <a:r>
              <a:rPr lang="fr-FR" sz="2800" b="1" dirty="0" err="1">
                <a:latin typeface="Athanasius"/>
              </a:rPr>
              <a:t>jw</a:t>
            </a:r>
            <a:r>
              <a:rPr lang="fr-FR" sz="2800" b="1" dirty="0">
                <a:latin typeface="Athanasius"/>
              </a:rPr>
              <a:t> `</a:t>
            </a:r>
            <a:r>
              <a:rPr lang="fr-FR" sz="2800" b="1" dirty="0" err="1">
                <a:latin typeface="Athanasius"/>
              </a:rPr>
              <a:t>èmmwou</a:t>
            </a:r>
            <a:r>
              <a:rPr lang="fr-FR" sz="2800" b="1" dirty="0">
                <a:latin typeface="Athanasius"/>
              </a:rPr>
              <a:t> je </a:t>
            </a:r>
            <a:r>
              <a:rPr lang="fr-FR" sz="2800" b="1" dirty="0" err="1">
                <a:latin typeface="Athanasius"/>
              </a:rPr>
              <a:t>bwk</a:t>
            </a:r>
            <a:r>
              <a:rPr lang="fr-FR" sz="2800" b="1" dirty="0">
                <a:latin typeface="Athanasius"/>
              </a:rPr>
              <a:t> `</a:t>
            </a:r>
            <a:r>
              <a:rPr lang="fr-FR" sz="2800" b="1" dirty="0" err="1">
                <a:latin typeface="Athanasius"/>
              </a:rPr>
              <a:t>e'oun</a:t>
            </a:r>
            <a:r>
              <a:rPr lang="fr-FR" sz="2800" b="1" dirty="0">
                <a:latin typeface="Athanasius"/>
              </a:rPr>
              <a:t> \a </a:t>
            </a:r>
            <a:r>
              <a:rPr lang="fr-FR" sz="2800" b="1" dirty="0" err="1">
                <a:latin typeface="Athanasius"/>
              </a:rPr>
              <a:t>petra</a:t>
            </a:r>
            <a:r>
              <a:rPr lang="fr-FR" sz="2800" b="1" dirty="0">
                <a:latin typeface="Athanasius"/>
              </a:rPr>
              <a:t> `</a:t>
            </a:r>
            <a:r>
              <a:rPr lang="fr-FR" sz="2800" b="1" dirty="0" err="1">
                <a:latin typeface="Athanasius"/>
              </a:rPr>
              <a:t>nteten</a:t>
            </a:r>
            <a:r>
              <a:rPr lang="fr-FR" sz="2800" b="1" dirty="0">
                <a:latin typeface="Athanasius"/>
              </a:rPr>
              <a:t>\</a:t>
            </a:r>
            <a:r>
              <a:rPr lang="fr-FR" sz="2800" b="1" dirty="0" err="1">
                <a:latin typeface="Athanasius"/>
              </a:rPr>
              <a:t>hp</a:t>
            </a:r>
            <a:r>
              <a:rPr lang="fr-FR" sz="2800" b="1" dirty="0">
                <a:latin typeface="Athanasius"/>
              </a:rPr>
              <a:t> </a:t>
            </a:r>
            <a:r>
              <a:rPr lang="fr-FR" sz="2800" b="1" dirty="0" err="1">
                <a:latin typeface="Athanasius"/>
              </a:rPr>
              <a:t>thute</a:t>
            </a:r>
            <a:r>
              <a:rPr lang="fr-FR" sz="2800" b="1" dirty="0">
                <a:latin typeface="Athanasius"/>
              </a:rPr>
              <a:t> 'en `</a:t>
            </a:r>
            <a:r>
              <a:rPr lang="fr-FR" sz="2800" b="1" dirty="0" err="1">
                <a:latin typeface="Athanasius"/>
              </a:rPr>
              <a:t>pka</a:t>
            </a:r>
            <a:r>
              <a:rPr lang="fr-FR" sz="2800" b="1" dirty="0">
                <a:latin typeface="Athanasius"/>
              </a:rPr>
              <a:t>\i.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776652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652792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065027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fr-FR" sz="4400" b="1" dirty="0" err="1">
                <a:latin typeface="Athanasius" pitchFamily="2" charset="0"/>
              </a:rPr>
              <a:t>Anok</a:t>
            </a:r>
            <a:r>
              <a:rPr lang="fr-FR" sz="4400" b="1" dirty="0">
                <a:latin typeface="Athanasius" pitchFamily="2" charset="0"/>
              </a:rPr>
              <a:t> de ;</a:t>
            </a:r>
            <a:r>
              <a:rPr lang="fr-FR" sz="4400" b="1" dirty="0" err="1">
                <a:latin typeface="Athanasius" pitchFamily="2" charset="0"/>
              </a:rPr>
              <a:t>cebtwt</a:t>
            </a:r>
            <a:r>
              <a:rPr lang="fr-FR" sz="4400" b="1" dirty="0">
                <a:latin typeface="Athanasius" pitchFamily="2" charset="0"/>
              </a:rPr>
              <a:t> `</a:t>
            </a:r>
            <a:r>
              <a:rPr lang="fr-FR" sz="4400" b="1" dirty="0" err="1">
                <a:latin typeface="Athanasius" pitchFamily="2" charset="0"/>
              </a:rPr>
              <a:t>èe</a:t>
            </a:r>
            <a:r>
              <a:rPr lang="fr-FR" sz="4400" b="1" dirty="0">
                <a:latin typeface="Athanasius" pitchFamily="2" charset="0"/>
              </a:rPr>
              <a:t>\</a:t>
            </a:r>
            <a:r>
              <a:rPr lang="fr-FR" sz="4400" b="1" dirty="0" err="1">
                <a:latin typeface="Athanasius" pitchFamily="2" charset="0"/>
              </a:rPr>
              <a:t>anmactiggoc</a:t>
            </a:r>
            <a:r>
              <a:rPr lang="fr-FR" sz="4400" b="1" dirty="0">
                <a:latin typeface="Athanasius" pitchFamily="2" charset="0"/>
              </a:rPr>
              <a:t> &gt;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pa</a:t>
            </a:r>
            <a:r>
              <a:rPr lang="fr-FR" sz="4400" b="1" dirty="0">
                <a:latin typeface="Athanasius" pitchFamily="2" charset="0"/>
              </a:rPr>
              <a:t>`</a:t>
            </a:r>
            <a:r>
              <a:rPr lang="fr-FR" sz="4400" b="1" dirty="0" err="1">
                <a:latin typeface="Athanasius" pitchFamily="2" charset="0"/>
              </a:rPr>
              <a:t>èmka</a:t>
            </a:r>
            <a:r>
              <a:rPr lang="fr-FR" sz="4400" b="1" dirty="0">
                <a:latin typeface="Athanasius" pitchFamily="2" charset="0"/>
              </a:rPr>
              <a:t>\ `</a:t>
            </a:r>
            <a:r>
              <a:rPr lang="fr-FR" sz="4400" b="1" dirty="0" err="1">
                <a:latin typeface="Athanasius" pitchFamily="2" charset="0"/>
              </a:rPr>
              <a:t>èmpa</a:t>
            </a:r>
            <a:r>
              <a:rPr lang="fr-FR" sz="4400" b="1" dirty="0">
                <a:latin typeface="Athanasius" pitchFamily="2" charset="0"/>
              </a:rPr>
              <a:t>`</a:t>
            </a:r>
            <a:r>
              <a:rPr lang="fr-FR" sz="4400" b="1" dirty="0" err="1">
                <a:latin typeface="Athanasius" pitchFamily="2" charset="0"/>
              </a:rPr>
              <a:t>èmqo</a:t>
            </a:r>
            <a:r>
              <a:rPr lang="fr-FR" sz="4400" b="1" dirty="0">
                <a:latin typeface="Athanasius" pitchFamily="2" charset="0"/>
              </a:rPr>
              <a: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ènchou</a:t>
            </a:r>
            <a:r>
              <a:rPr lang="fr-FR" sz="4400" b="1" dirty="0">
                <a:latin typeface="Athanasius" pitchFamily="2" charset="0"/>
              </a:rPr>
              <a:t> </a:t>
            </a:r>
            <a:r>
              <a:rPr lang="fr-FR" sz="4400" b="1" dirty="0" err="1">
                <a:latin typeface="Athanasius" pitchFamily="2" charset="0"/>
              </a:rPr>
              <a:t>niben</a:t>
            </a:r>
            <a:r>
              <a:rPr lang="fr-FR" sz="4400" b="1" dirty="0">
                <a:latin typeface="Athanasius" pitchFamily="2" charset="0"/>
              </a:rPr>
              <a:t>. </a:t>
            </a:r>
            <a:r>
              <a:rPr lang="fr-FR" sz="4400" b="1" dirty="0" err="1">
                <a:latin typeface="Athanasius" pitchFamily="2" charset="0"/>
              </a:rPr>
              <a:t>Aukw</a:t>
            </a:r>
            <a:r>
              <a:rPr lang="fr-FR" sz="4400" b="1" dirty="0">
                <a:latin typeface="Athanasius" pitchFamily="2" charset="0"/>
              </a:rPr>
              <a:t>; `</a:t>
            </a:r>
            <a:r>
              <a:rPr lang="fr-FR" sz="4400" b="1" dirty="0" err="1">
                <a:latin typeface="Athanasius" pitchFamily="2" charset="0"/>
              </a:rPr>
              <a:t>èeroi</a:t>
            </a:r>
            <a:r>
              <a:rPr lang="fr-FR" sz="4400" b="1" dirty="0">
                <a:latin typeface="Athanasius" pitchFamily="2" charset="0"/>
              </a:rPr>
              <a:t> `</a:t>
            </a:r>
            <a:r>
              <a:rPr lang="fr-FR" sz="4400" b="1" dirty="0" err="1">
                <a:latin typeface="Athanasius" pitchFamily="2" charset="0"/>
              </a:rPr>
              <a:t>ènje</a:t>
            </a:r>
            <a:r>
              <a:rPr lang="fr-FR" sz="4400" b="1" dirty="0">
                <a:latin typeface="Athanasius" pitchFamily="2" charset="0"/>
              </a:rPr>
              <a:t> </a:t>
            </a:r>
            <a:r>
              <a:rPr lang="fr-FR" sz="4400" b="1" dirty="0" err="1">
                <a:latin typeface="Athanasius" pitchFamily="2" charset="0"/>
              </a:rPr>
              <a:t>ouqo</a:t>
            </a:r>
            <a:r>
              <a:rPr lang="fr-FR" sz="4400" b="1" dirty="0">
                <a:latin typeface="Athanasius" pitchFamily="2" charset="0"/>
              </a:rPr>
              <a:t> `</a:t>
            </a:r>
            <a:r>
              <a:rPr lang="fr-FR" sz="4400" b="1" dirty="0" err="1">
                <a:latin typeface="Athanasius" pitchFamily="2" charset="0"/>
              </a:rPr>
              <a:t>ènou</a:t>
            </a:r>
            <a:r>
              <a:rPr lang="fr-FR" sz="4400" b="1" dirty="0">
                <a:latin typeface="Athanasius" pitchFamily="2" charset="0"/>
              </a:rPr>
              <a:t>\or &gt; </a:t>
            </a:r>
            <a:r>
              <a:rPr lang="fr-FR" sz="4400" b="1" dirty="0" err="1">
                <a:latin typeface="Athanasius" pitchFamily="2" charset="0"/>
              </a:rPr>
              <a:t>oucunagwgh</a:t>
            </a:r>
            <a:r>
              <a:rPr lang="fr-FR" sz="4400" b="1" dirty="0">
                <a:latin typeface="Athanasius" pitchFamily="2" charset="0"/>
              </a:rPr>
              <a:t> `</a:t>
            </a:r>
            <a:r>
              <a:rPr lang="fr-FR" sz="4400" b="1" dirty="0" err="1">
                <a:latin typeface="Athanasius" pitchFamily="2" charset="0"/>
              </a:rPr>
              <a:t>ènjajbwn</a:t>
            </a:r>
            <a:r>
              <a:rPr lang="fr-FR" sz="4400" b="1" dirty="0">
                <a:latin typeface="Athanasius" pitchFamily="2" charset="0"/>
              </a:rPr>
              <a:t> </a:t>
            </a:r>
            <a:r>
              <a:rPr lang="fr-FR" sz="4400" b="1" dirty="0" err="1">
                <a:latin typeface="Athanasius" pitchFamily="2" charset="0"/>
              </a:rPr>
              <a:t>petac</a:t>
            </a:r>
            <a:r>
              <a:rPr lang="fr-FR" sz="4400" b="1" dirty="0">
                <a:latin typeface="Athanasius" pitchFamily="2" charset="0"/>
              </a:rPr>
              <a:t>`</a:t>
            </a:r>
            <a:r>
              <a:rPr lang="fr-FR" sz="4400" b="1" dirty="0" err="1">
                <a:latin typeface="Athanasius" pitchFamily="2" charset="0"/>
              </a:rPr>
              <a:t>èamoni</a:t>
            </a:r>
            <a:r>
              <a:rPr lang="fr-FR" sz="4400" b="1" dirty="0">
                <a:latin typeface="Athanasius" pitchFamily="2" charset="0"/>
              </a:rPr>
              <a:t> `</a:t>
            </a:r>
            <a:r>
              <a:rPr lang="fr-FR" sz="4400" b="1" dirty="0" err="1">
                <a:latin typeface="Athanasius" pitchFamily="2" charset="0"/>
              </a:rPr>
              <a:t>èmmoi</a:t>
            </a:r>
            <a:r>
              <a:rPr lang="fr-FR" sz="4400" b="1" dirty="0">
                <a:latin typeface="Athanasius" pitchFamily="2" charset="0"/>
              </a:rPr>
              <a:t>  &gt;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٣٧ : ١٧، مز ٢١ : ١٥ </a:t>
            </a:r>
            <a:endParaRPr lang="fr-FR" sz="2800" b="1" i="1" dirty="0">
              <a:solidFill>
                <a:srgbClr val="C00000"/>
              </a:solidFill>
            </a:endParaRPr>
          </a:p>
          <a:p>
            <a:pPr algn="just" rtl="1"/>
            <a:r>
              <a:rPr lang="ar-SA" sz="3600" b="1" dirty="0">
                <a:latin typeface="Times New Roman" panose="02020603050405020304" pitchFamily="18" charset="0"/>
              </a:rPr>
              <a:t>أما أنا فمستعد للسياط، ووجعي مقابلي في كل حين.</a:t>
            </a:r>
          </a:p>
          <a:p>
            <a:pPr algn="just" rtl="1"/>
            <a:r>
              <a:rPr lang="ar-SA" sz="3600" b="1" dirty="0">
                <a:latin typeface="Times New Roman" panose="02020603050405020304" pitchFamily="18" charset="0"/>
              </a:rPr>
              <a:t>قد </a:t>
            </a:r>
            <a:r>
              <a:rPr lang="ar-SA" sz="3600" b="1" dirty="0" err="1">
                <a:latin typeface="Times New Roman" panose="02020603050405020304" pitchFamily="18" charset="0"/>
              </a:rPr>
              <a:t>احاطت</a:t>
            </a:r>
            <a:r>
              <a:rPr lang="ar-SA" sz="3600" b="1" dirty="0">
                <a:latin typeface="Times New Roman" panose="02020603050405020304" pitchFamily="18" charset="0"/>
              </a:rPr>
              <a:t> </a:t>
            </a:r>
            <a:r>
              <a:rPr lang="ar-SA" sz="3600" b="1" dirty="0" err="1">
                <a:latin typeface="Times New Roman" panose="02020603050405020304" pitchFamily="18" charset="0"/>
              </a:rPr>
              <a:t>بي</a:t>
            </a:r>
            <a:r>
              <a:rPr lang="ar-SA" sz="3600" b="1" dirty="0">
                <a:latin typeface="Times New Roman" panose="02020603050405020304" pitchFamily="18" charset="0"/>
              </a:rPr>
              <a:t> كلاب كثيرة، وزمرة من الأشرار أحدقت </a:t>
            </a:r>
            <a:r>
              <a:rPr lang="ar-SA" sz="3600" b="1" dirty="0" err="1">
                <a:latin typeface="Times New Roman" panose="02020603050405020304" pitchFamily="18" charset="0"/>
              </a:rPr>
              <a:t>بي</a:t>
            </a:r>
            <a:r>
              <a:rPr lang="ar-SA" sz="3600" b="1" dirty="0">
                <a:latin typeface="Times New Roman" panose="02020603050405020304" pitchFamily="18" charset="0"/>
              </a:rPr>
              <a:t> :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37 : 18 et 21 : 1 </a:t>
            </a:r>
          </a:p>
          <a:p>
            <a:pPr marL="0" indent="0" algn="just">
              <a:lnSpc>
                <a:spcPct val="90000"/>
              </a:lnSpc>
              <a:buNone/>
            </a:pPr>
            <a:r>
              <a:rPr lang="fr-FR" sz="2800" b="1" dirty="0"/>
              <a:t>Et maintenant, je suis près à tomber ma douleur est toujours devant moi. Des chiens nombreux me cernent, une bande de vauriens m'entoure. </a:t>
            </a:r>
            <a:r>
              <a:rPr lang="fr-FR" sz="2800" b="1" dirty="0">
                <a:solidFill>
                  <a:srgbClr val="C00000"/>
                </a:solidFill>
              </a:rPr>
              <a:t>Alléluia</a:t>
            </a:r>
          </a:p>
        </p:txBody>
      </p:sp>
    </p:spTree>
    <p:extLst>
      <p:ext uri="{BB962C8B-B14F-4D97-AF65-F5344CB8AC3E}">
        <p14:creationId xmlns:p14="http://schemas.microsoft.com/office/powerpoint/2010/main" val="125333327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53134853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Matqeon  Kev k/z/ &gt; i/e/ - k/ ,</a:t>
            </a:r>
            <a:endParaRPr lang="fr-FR" b="1" dirty="0">
              <a:solidFill>
                <a:srgbClr val="C00000"/>
              </a:solidFill>
              <a:latin typeface="Athanasius" pitchFamily="2" charset="0"/>
            </a:endParaRPr>
          </a:p>
          <a:p>
            <a:pPr marL="0" indent="0" algn="ctr">
              <a:buNone/>
            </a:pPr>
            <a:endParaRPr lang="fi-FI" sz="1600" b="1" dirty="0">
              <a:solidFill>
                <a:srgbClr val="C00000"/>
              </a:solidFill>
              <a:latin typeface="Athanasius" pitchFamily="2" charset="0"/>
            </a:endParaRPr>
          </a:p>
          <a:p>
            <a:pPr marL="0" indent="0" algn="just">
              <a:buNone/>
            </a:pPr>
            <a:r>
              <a:rPr lang="en-US" sz="2000" b="1" dirty="0">
                <a:latin typeface="Athanasius" pitchFamily="2" charset="0"/>
              </a:rPr>
              <a:t>Kata `</a:t>
            </a:r>
            <a:r>
              <a:rPr lang="en-US" sz="2000" b="1" dirty="0" err="1">
                <a:latin typeface="Athanasius" pitchFamily="2" charset="0"/>
              </a:rPr>
              <a:t>èp</a:t>
            </a:r>
            <a:r>
              <a:rPr lang="en-US" sz="2000" b="1" dirty="0">
                <a:latin typeface="Athanasius" pitchFamily="2" charset="0"/>
              </a:rPr>
              <a:t>]</a:t>
            </a:r>
            <a:r>
              <a:rPr lang="en-US" sz="2000" b="1" dirty="0" err="1">
                <a:latin typeface="Athanasius" pitchFamily="2" charset="0"/>
              </a:rPr>
              <a:t>ai</a:t>
            </a:r>
            <a:r>
              <a:rPr lang="en-US" sz="2000" b="1" dirty="0">
                <a:latin typeface="Athanasius" pitchFamily="2" charset="0"/>
              </a:rPr>
              <a:t> de ne `</a:t>
            </a:r>
            <a:r>
              <a:rPr lang="en-US" sz="2000" b="1" dirty="0" err="1">
                <a:latin typeface="Athanasius" pitchFamily="2" charset="0"/>
              </a:rPr>
              <a:t>ètka</a:t>
            </a:r>
            <a:r>
              <a:rPr lang="en-US" sz="2000" b="1" dirty="0">
                <a:latin typeface="Athanasius" pitchFamily="2" charset="0"/>
              </a:rPr>
              <a:t>\c `</a:t>
            </a:r>
            <a:r>
              <a:rPr lang="en-US" sz="2000" b="1" dirty="0" err="1">
                <a:latin typeface="Athanasius" pitchFamily="2" charset="0"/>
              </a:rPr>
              <a:t>èmpi</a:t>
            </a:r>
            <a:r>
              <a:rPr lang="en-US" sz="2000" b="1" dirty="0">
                <a:latin typeface="Athanasius" pitchFamily="2" charset="0"/>
              </a:rPr>
              <a:t>\</a:t>
            </a:r>
            <a:r>
              <a:rPr lang="en-US" sz="2000" b="1" dirty="0" err="1">
                <a:latin typeface="Athanasius" pitchFamily="2" charset="0"/>
              </a:rPr>
              <a:t>ugemwn</a:t>
            </a:r>
            <a:r>
              <a:rPr lang="en-US" sz="2000" b="1" dirty="0">
                <a:latin typeface="Athanasius" pitchFamily="2" charset="0"/>
              </a:rPr>
              <a:t> &gt; `</a:t>
            </a:r>
            <a:r>
              <a:rPr lang="en-US" sz="2000" b="1" dirty="0" err="1">
                <a:latin typeface="Athanasius" pitchFamily="2" charset="0"/>
              </a:rPr>
              <a:t>èexa</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nhetcon</a:t>
            </a:r>
            <a:r>
              <a:rPr lang="en-US" sz="2000" b="1" dirty="0">
                <a:latin typeface="Athanasius" pitchFamily="2" charset="0"/>
              </a:rPr>
              <a:t>\ `</a:t>
            </a:r>
            <a:r>
              <a:rPr lang="en-US" sz="2000" b="1" dirty="0" err="1">
                <a:latin typeface="Athanasius" pitchFamily="2" charset="0"/>
              </a:rPr>
              <a:t>èmpimh</a:t>
            </a:r>
            <a:r>
              <a:rPr lang="en-US" sz="2000" b="1" dirty="0">
                <a:latin typeface="Athanasius" pitchFamily="2" charset="0"/>
              </a:rPr>
              <a:t>] </a:t>
            </a:r>
            <a:r>
              <a:rPr lang="en-US" sz="2000" b="1" dirty="0" err="1">
                <a:latin typeface="Athanasius" pitchFamily="2" charset="0"/>
              </a:rPr>
              <a:t>vh`èe</a:t>
            </a:r>
            <a:r>
              <a:rPr lang="en-US" sz="2000" b="1" dirty="0">
                <a:latin typeface="Athanasius" pitchFamily="2" charset="0"/>
              </a:rPr>
              <a:t>]</a:t>
            </a:r>
            <a:r>
              <a:rPr lang="en-US" sz="2000" b="1" dirty="0" err="1">
                <a:latin typeface="Athanasius" pitchFamily="2" charset="0"/>
              </a:rPr>
              <a:t>auoua</a:t>
            </a:r>
            <a:r>
              <a:rPr lang="en-US" sz="2000" b="1" dirty="0">
                <a:latin typeface="Athanasius" pitchFamily="2" charset="0"/>
              </a:rPr>
              <a:t>]f &gt; ne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de </a:t>
            </a:r>
            <a:r>
              <a:rPr lang="en-US" sz="2000" b="1" dirty="0" err="1">
                <a:latin typeface="Athanasius" pitchFamily="2" charset="0"/>
              </a:rPr>
              <a:t>efcon</a:t>
            </a:r>
            <a:r>
              <a:rPr lang="en-US" sz="2000" b="1" dirty="0">
                <a:latin typeface="Athanasius" pitchFamily="2" charset="0"/>
              </a:rPr>
              <a:t>\ `</a:t>
            </a:r>
            <a:r>
              <a:rPr lang="en-US" sz="2000" b="1" dirty="0" err="1">
                <a:latin typeface="Athanasius" pitchFamily="2" charset="0"/>
              </a:rPr>
              <a:t>èntotou</a:t>
            </a:r>
            <a:r>
              <a:rPr lang="en-US" sz="2000" b="1" dirty="0">
                <a:latin typeface="Athanasius" pitchFamily="2" charset="0"/>
              </a:rPr>
              <a:t> `</a:t>
            </a:r>
            <a:r>
              <a:rPr lang="en-US" sz="2000" b="1" dirty="0" err="1">
                <a:latin typeface="Athanasius" pitchFamily="2" charset="0"/>
              </a:rPr>
              <a:t>èmpichou</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èeouconi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&gt; </a:t>
            </a:r>
            <a:r>
              <a:rPr lang="en-US" sz="2000" b="1" dirty="0" err="1">
                <a:latin typeface="Athanasius" pitchFamily="2" charset="0"/>
              </a:rPr>
              <a:t>eumou</a:t>
            </a:r>
            <a:r>
              <a:rPr lang="en-US" sz="2000" b="1" dirty="0">
                <a:latin typeface="Athanasius" pitchFamily="2" charset="0"/>
              </a:rPr>
              <a:t>; </a:t>
            </a:r>
            <a:r>
              <a:rPr lang="en-US" sz="2000" b="1" dirty="0" err="1">
                <a:latin typeface="Athanasius" pitchFamily="2" charset="0"/>
              </a:rPr>
              <a:t>è`èerof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Barabbac</a:t>
            </a:r>
            <a:r>
              <a:rPr lang="en-US" sz="2000" b="1" dirty="0">
                <a:latin typeface="Athanasius" pitchFamily="2" charset="0"/>
              </a:rPr>
              <a:t>. </a:t>
            </a:r>
            <a:r>
              <a:rPr lang="en-US" sz="2000" b="1" dirty="0" err="1">
                <a:latin typeface="Athanasius" pitchFamily="2" charset="0"/>
              </a:rPr>
              <a:t>Etauqwou</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euma</a:t>
            </a:r>
            <a:r>
              <a:rPr lang="en-US" sz="2000" b="1" dirty="0">
                <a:latin typeface="Athanasius" pitchFamily="2" charset="0"/>
              </a:rPr>
              <a:t> &gt;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nim</a:t>
            </a:r>
            <a:r>
              <a:rPr lang="en-US" sz="2000" b="1" dirty="0">
                <a:latin typeface="Athanasius" pitchFamily="2" charset="0"/>
              </a:rPr>
              <a:t> `</a:t>
            </a:r>
            <a:r>
              <a:rPr lang="en-US" sz="2000" b="1" dirty="0" err="1">
                <a:latin typeface="Athanasius" pitchFamily="2" charset="0"/>
              </a:rPr>
              <a:t>èetetenouw</a:t>
            </a:r>
            <a:r>
              <a:rPr lang="en-US" sz="2000" b="1" dirty="0">
                <a:latin typeface="Athanasius" pitchFamily="2" charset="0"/>
              </a:rPr>
              <a:t>] `</a:t>
            </a:r>
            <a:r>
              <a:rPr lang="en-US" sz="2000" b="1" dirty="0" err="1">
                <a:latin typeface="Athanasius" pitchFamily="2" charset="0"/>
              </a:rPr>
              <a:t>èntaxaf</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Barabbac</a:t>
            </a:r>
            <a:r>
              <a:rPr lang="en-US" sz="2000" b="1" dirty="0">
                <a:latin typeface="Athanasius" pitchFamily="2" charset="0"/>
              </a:rPr>
              <a:t> ]an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vh`èetoumou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Pxc</a:t>
            </a:r>
            <a:r>
              <a:rPr lang="en-US" sz="2000" b="1" dirty="0">
                <a:latin typeface="Athanasius" pitchFamily="2" charset="0"/>
              </a:rPr>
              <a:t>?. </a:t>
            </a:r>
            <a:r>
              <a:rPr lang="en-US" sz="2000" b="1" dirty="0" err="1">
                <a:latin typeface="Athanasius" pitchFamily="2" charset="0"/>
              </a:rPr>
              <a:t>Naf`èemi</a:t>
            </a:r>
            <a:r>
              <a:rPr lang="en-US" sz="2000" b="1" dirty="0">
                <a:latin typeface="Athanasius" pitchFamily="2" charset="0"/>
              </a:rPr>
              <a:t> gar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èetauthif</a:t>
            </a:r>
            <a:r>
              <a:rPr lang="en-US" sz="2000" b="1" dirty="0">
                <a:latin typeface="Athanasius" pitchFamily="2" charset="0"/>
              </a:rPr>
              <a: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ou`èvqonoc</a:t>
            </a:r>
            <a:r>
              <a:rPr lang="en-US" sz="2000" b="1" dirty="0">
                <a:latin typeface="Athanasius" pitchFamily="2" charset="0"/>
              </a:rPr>
              <a:t>. </a:t>
            </a:r>
            <a:r>
              <a:rPr lang="en-US" sz="2000" b="1" dirty="0" err="1">
                <a:latin typeface="Athanasius" pitchFamily="2" charset="0"/>
              </a:rPr>
              <a:t>Ef</a:t>
            </a:r>
            <a:r>
              <a:rPr lang="en-US" sz="2000" b="1" dirty="0">
                <a:latin typeface="Athanasius" pitchFamily="2" charset="0"/>
              </a:rPr>
              <a:t>\</a:t>
            </a:r>
            <a:r>
              <a:rPr lang="en-US" sz="2000" b="1" dirty="0" err="1">
                <a:latin typeface="Athanasius" pitchFamily="2" charset="0"/>
              </a:rPr>
              <a:t>emci</a:t>
            </a:r>
            <a:r>
              <a:rPr lang="en-US" sz="2000" b="1" dirty="0">
                <a:latin typeface="Athanasius" pitchFamily="2" charset="0"/>
              </a:rPr>
              <a:t> de \</a:t>
            </a:r>
            <a:r>
              <a:rPr lang="en-US" sz="2000" b="1" dirty="0" err="1">
                <a:latin typeface="Athanasius" pitchFamily="2" charset="0"/>
              </a:rPr>
              <a:t>ijen</a:t>
            </a:r>
            <a:r>
              <a:rPr lang="en-US" sz="2000" b="1" dirty="0">
                <a:latin typeface="Athanasius" pitchFamily="2" charset="0"/>
              </a:rPr>
              <a:t> </a:t>
            </a:r>
            <a:r>
              <a:rPr lang="en-US" sz="2000" b="1" dirty="0" err="1">
                <a:latin typeface="Athanasius" pitchFamily="2" charset="0"/>
              </a:rPr>
              <a:t>pibhma</a:t>
            </a:r>
            <a:r>
              <a:rPr lang="en-US" sz="2000" b="1" dirty="0">
                <a:latin typeface="Athanasius" pitchFamily="2" charset="0"/>
              </a:rPr>
              <a:t> </a:t>
            </a:r>
            <a:r>
              <a:rPr lang="en-US" sz="2000" b="1" dirty="0" err="1">
                <a:latin typeface="Athanasius" pitchFamily="2" charset="0"/>
              </a:rPr>
              <a:t>acouwrp</a:t>
            </a:r>
            <a:r>
              <a:rPr lang="en-US" sz="2000" b="1" dirty="0">
                <a:latin typeface="Athanasius" pitchFamily="2" charset="0"/>
              </a:rPr>
              <a:t> \</a:t>
            </a:r>
            <a:r>
              <a:rPr lang="en-US" sz="2000" b="1" dirty="0" err="1">
                <a:latin typeface="Athanasius" pitchFamily="2" charset="0"/>
              </a:rPr>
              <a:t>arof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tef`èc</a:t>
            </a:r>
            <a:r>
              <a:rPr lang="en-US" sz="2000" b="1" dirty="0">
                <a:latin typeface="Athanasius" pitchFamily="2" charset="0"/>
              </a:rPr>
              <a:t>\</a:t>
            </a:r>
            <a:r>
              <a:rPr lang="en-US" sz="2000" b="1" dirty="0" err="1">
                <a:latin typeface="Athanasius" pitchFamily="2" charset="0"/>
              </a:rPr>
              <a:t>imi</a:t>
            </a:r>
            <a:r>
              <a:rPr lang="en-US" sz="2000" b="1" dirty="0">
                <a:latin typeface="Athanasius" pitchFamily="2" charset="0"/>
              </a:rPr>
              <a:t> </a:t>
            </a:r>
            <a:r>
              <a:rPr lang="en-US" sz="2000" b="1" dirty="0" err="1">
                <a:latin typeface="Athanasius" pitchFamily="2" charset="0"/>
              </a:rPr>
              <a:t>ecjw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èmperer`è</a:t>
            </a:r>
            <a:r>
              <a:rPr lang="en-US" sz="2000" b="1" dirty="0">
                <a:latin typeface="Athanasius" pitchFamily="2" charset="0"/>
              </a:rPr>
              <a:t>\li `</a:t>
            </a:r>
            <a:r>
              <a:rPr lang="en-US" sz="2000" b="1" dirty="0" err="1">
                <a:latin typeface="Athanasius" pitchFamily="2" charset="0"/>
              </a:rPr>
              <a:t>èmpi`èqmhi</a:t>
            </a:r>
            <a:r>
              <a:rPr lang="en-US" sz="2000" b="1" dirty="0">
                <a:latin typeface="Athanasius" pitchFamily="2" charset="0"/>
              </a:rPr>
              <a:t> </a:t>
            </a:r>
            <a:r>
              <a:rPr lang="en-US" sz="2000" b="1" dirty="0" err="1">
                <a:latin typeface="Athanasius" pitchFamily="2" charset="0"/>
              </a:rPr>
              <a:t>etth</a:t>
            </a:r>
            <a:r>
              <a:rPr lang="en-US" sz="2000" b="1" dirty="0">
                <a:latin typeface="Athanasius" pitchFamily="2" charset="0"/>
              </a:rPr>
              <a:t> &gt; </a:t>
            </a:r>
            <a:r>
              <a:rPr lang="en-US" sz="2000" b="1" dirty="0" err="1">
                <a:latin typeface="Athanasius" pitchFamily="2" charset="0"/>
              </a:rPr>
              <a:t>ai</a:t>
            </a:r>
            <a:r>
              <a:rPr lang="en-US" sz="2000" b="1" dirty="0">
                <a:latin typeface="Athanasius" pitchFamily="2" charset="0"/>
              </a:rPr>
              <a:t>]ep </a:t>
            </a:r>
            <a:r>
              <a:rPr lang="en-US" sz="2000" b="1" dirty="0" err="1">
                <a:latin typeface="Athanasius" pitchFamily="2" charset="0"/>
              </a:rPr>
              <a:t>oumh</a:t>
            </a:r>
            <a:r>
              <a:rPr lang="en-US" sz="2000" b="1" dirty="0">
                <a:latin typeface="Athanasius" pitchFamily="2" charset="0"/>
              </a:rPr>
              <a:t>] gar `</a:t>
            </a:r>
            <a:r>
              <a:rPr lang="en-US" sz="2000" b="1" dirty="0" err="1">
                <a:latin typeface="Athanasius" pitchFamily="2" charset="0"/>
              </a:rPr>
              <a:t>èn'ici</a:t>
            </a:r>
            <a:r>
              <a:rPr lang="en-US" sz="2000" b="1" dirty="0">
                <a:latin typeface="Athanasius" pitchFamily="2" charset="0"/>
              </a:rPr>
              <a:t> </a:t>
            </a:r>
            <a:r>
              <a:rPr lang="en-US" sz="2000" b="1" dirty="0" err="1">
                <a:latin typeface="Athanasius" pitchFamily="2" charset="0"/>
              </a:rPr>
              <a:t>eqbhtf</a:t>
            </a:r>
            <a:r>
              <a:rPr lang="en-US" sz="2000" b="1" dirty="0">
                <a:latin typeface="Athanasius" pitchFamily="2" charset="0"/>
              </a:rPr>
              <a:t> `</a:t>
            </a:r>
            <a:r>
              <a:rPr lang="en-US" sz="2000" b="1" dirty="0" err="1">
                <a:latin typeface="Athanasius" pitchFamily="2" charset="0"/>
              </a:rPr>
              <a:t>èmpai`èejwr</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èqracou`èi</a:t>
            </a:r>
            <a:r>
              <a:rPr lang="en-US" sz="2000" b="1" dirty="0">
                <a:latin typeface="Athanasius" pitchFamily="2" charset="0"/>
              </a:rPr>
              <a:t>. </a:t>
            </a:r>
            <a:r>
              <a:rPr lang="en-US" sz="2000" b="1" dirty="0" err="1">
                <a:latin typeface="Athanasius" pitchFamily="2" charset="0"/>
              </a:rPr>
              <a:t>Niarxh`èereuc</a:t>
            </a:r>
            <a:r>
              <a:rPr lang="en-US" sz="2000" b="1" dirty="0">
                <a:latin typeface="Athanasius" pitchFamily="2" charset="0"/>
              </a:rPr>
              <a:t> de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niprecbuteroc</a:t>
            </a:r>
            <a:r>
              <a:rPr lang="en-US" sz="2000" b="1" dirty="0">
                <a:latin typeface="Athanasius" pitchFamily="2" charset="0"/>
              </a:rPr>
              <a:t> &gt; </a:t>
            </a:r>
            <a:r>
              <a:rPr lang="en-US" sz="2000" b="1" dirty="0" err="1">
                <a:latin typeface="Athanasius" pitchFamily="2" charset="0"/>
              </a:rPr>
              <a:t>auqet`è</a:t>
            </a:r>
            <a:r>
              <a:rPr lang="en-US" sz="2000" b="1" dirty="0">
                <a:latin typeface="Athanasius" pitchFamily="2" charset="0"/>
              </a:rPr>
              <a:t>\</a:t>
            </a:r>
            <a:r>
              <a:rPr lang="en-US" sz="2000" b="1" dirty="0" err="1">
                <a:latin typeface="Athanasius" pitchFamily="2" charset="0"/>
              </a:rPr>
              <a:t>qhou</a:t>
            </a:r>
            <a:r>
              <a:rPr lang="en-US" sz="2000" b="1" dirty="0">
                <a:latin typeface="Athanasius" pitchFamily="2" charset="0"/>
              </a:rPr>
              <a:t> `</a:t>
            </a:r>
            <a:r>
              <a:rPr lang="en-US" sz="2000" b="1" dirty="0" err="1">
                <a:latin typeface="Athanasius" pitchFamily="2" charset="0"/>
              </a:rPr>
              <a:t>ènnimh</a:t>
            </a:r>
            <a:r>
              <a:rPr lang="en-US" sz="2000" b="1" dirty="0">
                <a:latin typeface="Athanasius" pitchFamily="2" charset="0"/>
              </a:rPr>
              <a:t>] &gt;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ènce`èeretin</a:t>
            </a:r>
            <a:r>
              <a:rPr lang="en-US" sz="2000" b="1" dirty="0">
                <a:latin typeface="Athanasius" pitchFamily="2" charset="0"/>
              </a:rPr>
              <a:t> `</a:t>
            </a:r>
            <a:r>
              <a:rPr lang="en-US" sz="2000" b="1" dirty="0" err="1">
                <a:latin typeface="Athanasius" pitchFamily="2" charset="0"/>
              </a:rPr>
              <a:t>èmBarabbac</a:t>
            </a:r>
            <a:r>
              <a:rPr lang="en-US" sz="2000" b="1" dirty="0">
                <a:latin typeface="Athanasius" pitchFamily="2" charset="0"/>
              </a:rPr>
              <a:t> &gt; </a:t>
            </a:r>
            <a:r>
              <a:rPr lang="en-US" sz="2000" b="1" dirty="0" err="1">
                <a:latin typeface="Athanasius" pitchFamily="2" charset="0"/>
              </a:rPr>
              <a:t>Ihc</a:t>
            </a:r>
            <a:r>
              <a:rPr lang="en-US" sz="2000" b="1" dirty="0">
                <a:latin typeface="Athanasius" pitchFamily="2" charset="0"/>
              </a:rPr>
              <a:t>? de `</a:t>
            </a:r>
            <a:r>
              <a:rPr lang="en-US" sz="2000" b="1" dirty="0" err="1">
                <a:latin typeface="Athanasius" pitchFamily="2" charset="0"/>
              </a:rPr>
              <a:t>èncetakof</a:t>
            </a:r>
            <a:r>
              <a:rPr lang="en-US" sz="2000" b="1" dirty="0">
                <a:latin typeface="Athanasius" pitchFamily="2" charset="0"/>
              </a:rPr>
              <a:t>.</a:t>
            </a:r>
          </a:p>
          <a:p>
            <a:pPr marL="0" indent="0" algn="just">
              <a:buNone/>
            </a:pP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pi\</a:t>
            </a:r>
            <a:r>
              <a:rPr lang="en-US" sz="2000" b="1" dirty="0" err="1">
                <a:latin typeface="Athanasius" pitchFamily="2" charset="0"/>
              </a:rPr>
              <a:t>ugemwn</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nim</a:t>
            </a:r>
            <a:r>
              <a:rPr lang="en-US" sz="2000" b="1" dirty="0">
                <a:latin typeface="Athanasius" pitchFamily="2" charset="0"/>
              </a:rPr>
              <a:t> `</a:t>
            </a:r>
            <a:r>
              <a:rPr lang="en-US" sz="2000" b="1" dirty="0" err="1">
                <a:latin typeface="Athanasius" pitchFamily="2" charset="0"/>
              </a:rPr>
              <a:t>èetetenoua</a:t>
            </a:r>
            <a:r>
              <a:rPr lang="en-US" sz="2000" b="1" dirty="0">
                <a:latin typeface="Athanasius" pitchFamily="2" charset="0"/>
              </a:rPr>
              <a:t>]f `</a:t>
            </a:r>
            <a:r>
              <a:rPr lang="en-US" sz="2000" b="1" dirty="0" err="1">
                <a:latin typeface="Athanasius" pitchFamily="2" charset="0"/>
              </a:rPr>
              <a:t>èntaxaf</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pai`ècnau</a:t>
            </a:r>
            <a:r>
              <a:rPr lang="en-US" sz="2000" b="1" dirty="0">
                <a:latin typeface="Athanasius" pitchFamily="2" charset="0"/>
              </a:rPr>
              <a:t> &gt; `</a:t>
            </a:r>
            <a:r>
              <a:rPr lang="en-US" sz="2000" b="1" dirty="0" err="1">
                <a:latin typeface="Athanasius" pitchFamily="2" charset="0"/>
              </a:rPr>
              <a:t>ènqwou</a:t>
            </a:r>
            <a:r>
              <a:rPr lang="en-US" sz="2000" b="1" dirty="0">
                <a:latin typeface="Athanasius" pitchFamily="2" charset="0"/>
              </a:rPr>
              <a:t> de </a:t>
            </a:r>
            <a:r>
              <a:rPr lang="en-US" sz="2000" b="1" dirty="0" err="1">
                <a:latin typeface="Athanasius" pitchFamily="2" charset="0"/>
              </a:rPr>
              <a:t>pejwou</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Barabbac</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pe;naaif</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a:t>
            </a:r>
            <a:r>
              <a:rPr lang="en-US" sz="2000" b="1" dirty="0" err="1">
                <a:latin typeface="Athanasius" pitchFamily="2" charset="0"/>
              </a:rPr>
              <a:t>vh`èetoumou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Pxc</a:t>
            </a:r>
            <a:r>
              <a:rPr lang="en-US" sz="2000" b="1" dirty="0">
                <a:latin typeface="Athanasius" pitchFamily="2" charset="0"/>
              </a:rPr>
              <a:t>? &gt; </a:t>
            </a:r>
            <a:r>
              <a:rPr lang="en-US" sz="2000" b="1" dirty="0" err="1">
                <a:latin typeface="Athanasius" pitchFamily="2" charset="0"/>
              </a:rPr>
              <a:t>pejwou</a:t>
            </a:r>
            <a:r>
              <a:rPr lang="en-US" sz="2000" b="1" dirty="0">
                <a:latin typeface="Athanasius" pitchFamily="2" charset="0"/>
              </a:rPr>
              <a:t> </a:t>
            </a:r>
            <a:r>
              <a:rPr lang="en-US" sz="2000" b="1" dirty="0" err="1">
                <a:latin typeface="Athanasius" pitchFamily="2" charset="0"/>
              </a:rPr>
              <a:t>throu</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maroua</a:t>
            </a:r>
            <a:r>
              <a:rPr lang="en-US" sz="2000" b="1" dirty="0">
                <a:latin typeface="Athanasius" pitchFamily="2" charset="0"/>
              </a:rPr>
              <a:t>]f &gt;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pi\</a:t>
            </a:r>
            <a:r>
              <a:rPr lang="en-US" sz="2000" b="1" dirty="0" err="1">
                <a:latin typeface="Athanasius" pitchFamily="2" charset="0"/>
              </a:rPr>
              <a:t>ugemwn</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gar `</a:t>
            </a:r>
            <a:r>
              <a:rPr lang="en-US" sz="2000" b="1" dirty="0" err="1">
                <a:latin typeface="Athanasius" pitchFamily="2" charset="0"/>
              </a:rPr>
              <a:t>èmpet</a:t>
            </a:r>
            <a:r>
              <a:rPr lang="en-US" sz="2000" b="1" dirty="0">
                <a:latin typeface="Athanasius" pitchFamily="2" charset="0"/>
              </a:rPr>
              <a:t>\</a:t>
            </a:r>
            <a:r>
              <a:rPr lang="en-US" sz="2000" b="1" dirty="0" err="1">
                <a:latin typeface="Athanasius" pitchFamily="2" charset="0"/>
              </a:rPr>
              <a:t>wou</a:t>
            </a:r>
            <a:r>
              <a:rPr lang="en-US" sz="2000" b="1" dirty="0">
                <a:latin typeface="Athanasius" pitchFamily="2" charset="0"/>
              </a:rPr>
              <a:t> `</a:t>
            </a:r>
            <a:r>
              <a:rPr lang="en-US" sz="2000" b="1" dirty="0" err="1">
                <a:latin typeface="Athanasius" pitchFamily="2" charset="0"/>
              </a:rPr>
              <a:t>èetafaif</a:t>
            </a:r>
            <a:r>
              <a:rPr lang="en-US" sz="2000" b="1" dirty="0">
                <a:latin typeface="Athanasius" pitchFamily="2" charset="0"/>
              </a:rPr>
              <a:t> &gt; `</a:t>
            </a:r>
            <a:r>
              <a:rPr lang="en-US" sz="2000" b="1" dirty="0" err="1">
                <a:latin typeface="Athanasius" pitchFamily="2" charset="0"/>
              </a:rPr>
              <a:t>ènqwou</a:t>
            </a:r>
            <a:r>
              <a:rPr lang="en-US" sz="2000" b="1" dirty="0">
                <a:latin typeface="Athanasius" pitchFamily="2" charset="0"/>
              </a:rPr>
              <a:t> de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nauw</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a]f. </a:t>
            </a:r>
            <a:r>
              <a:rPr lang="en-US" sz="2000" b="1" dirty="0" err="1">
                <a:latin typeface="Athanasius" pitchFamily="2" charset="0"/>
              </a:rPr>
              <a:t>Etafnau</a:t>
            </a:r>
            <a:r>
              <a:rPr lang="en-US" sz="2000" b="1" dirty="0">
                <a:latin typeface="Athanasius" pitchFamily="2" charset="0"/>
              </a:rPr>
              <a:t> de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èfnajem</a:t>
            </a:r>
            <a:r>
              <a:rPr lang="en-US" sz="2000" b="1" dirty="0">
                <a:latin typeface="Athanasius" pitchFamily="2" charset="0"/>
              </a:rPr>
              <a:t>\</a:t>
            </a:r>
            <a:r>
              <a:rPr lang="en-US" sz="2000" b="1" dirty="0" err="1">
                <a:latin typeface="Athanasius" pitchFamily="2" charset="0"/>
              </a:rPr>
              <a:t>hou</a:t>
            </a:r>
            <a:r>
              <a:rPr lang="en-US" sz="2000" b="1" dirty="0">
                <a:latin typeface="Athanasius" pitchFamily="2" charset="0"/>
              </a:rPr>
              <a:t> `</a:t>
            </a:r>
            <a:r>
              <a:rPr lang="en-US" sz="2000" b="1" dirty="0" err="1">
                <a:latin typeface="Athanasius" pitchFamily="2" charset="0"/>
              </a:rPr>
              <a:t>èn`è</a:t>
            </a:r>
            <a:r>
              <a:rPr lang="en-US" sz="2000" b="1" dirty="0">
                <a:latin typeface="Athanasius" pitchFamily="2" charset="0"/>
              </a:rPr>
              <a:t>\li an &gt; </a:t>
            </a:r>
            <a:r>
              <a:rPr lang="en-US" sz="2000" b="1" dirty="0" err="1">
                <a:latin typeface="Athanasius" pitchFamily="2" charset="0"/>
              </a:rPr>
              <a:t>alla</a:t>
            </a:r>
            <a:r>
              <a:rPr lang="en-US" sz="2000" b="1" dirty="0">
                <a:latin typeface="Athanasius" pitchFamily="2" charset="0"/>
              </a:rPr>
              <a:t> </a:t>
            </a:r>
            <a:r>
              <a:rPr lang="en-US" sz="2000" b="1" dirty="0" err="1">
                <a:latin typeface="Athanasius" pitchFamily="2" charset="0"/>
              </a:rPr>
              <a:t>mallon</a:t>
            </a:r>
            <a:r>
              <a:rPr lang="en-US" sz="2000" b="1" dirty="0">
                <a:latin typeface="Athanasius" pitchFamily="2" charset="0"/>
              </a:rPr>
              <a:t> </a:t>
            </a:r>
            <a:r>
              <a:rPr lang="en-US" sz="2000" b="1" dirty="0" err="1">
                <a:latin typeface="Athanasius" pitchFamily="2" charset="0"/>
              </a:rPr>
              <a:t>ou`è</a:t>
            </a:r>
            <a:r>
              <a:rPr lang="en-US" sz="2000" b="1" dirty="0">
                <a:latin typeface="Athanasius" pitchFamily="2" charset="0"/>
              </a:rPr>
              <a:t>]</a:t>
            </a:r>
            <a:r>
              <a:rPr lang="en-US" sz="2000" b="1" dirty="0" err="1">
                <a:latin typeface="Athanasius" pitchFamily="2" charset="0"/>
              </a:rPr>
              <a:t>qorter</a:t>
            </a:r>
            <a:r>
              <a:rPr lang="en-US" sz="2000" b="1" dirty="0">
                <a:latin typeface="Athanasius" pitchFamily="2" charset="0"/>
              </a:rPr>
              <a:t> </a:t>
            </a:r>
            <a:r>
              <a:rPr lang="en-US" sz="2000" b="1" dirty="0" err="1">
                <a:latin typeface="Athanasius" pitchFamily="2" charset="0"/>
              </a:rPr>
              <a:t>peqna</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&gt; </a:t>
            </a:r>
            <a:r>
              <a:rPr lang="en-US" sz="2000" b="1" dirty="0" err="1">
                <a:latin typeface="Athanasius" pitchFamily="2" charset="0"/>
              </a:rPr>
              <a:t>afsi</a:t>
            </a:r>
            <a:r>
              <a:rPr lang="en-US" sz="2000" b="1" dirty="0">
                <a:latin typeface="Athanasius" pitchFamily="2" charset="0"/>
              </a:rPr>
              <a:t> `</a:t>
            </a:r>
            <a:r>
              <a:rPr lang="en-US" sz="2000" b="1" dirty="0" err="1">
                <a:latin typeface="Athanasius" pitchFamily="2" charset="0"/>
              </a:rPr>
              <a:t>ènoumwou</a:t>
            </a:r>
            <a:r>
              <a:rPr lang="en-US" sz="2000" b="1" dirty="0">
                <a:latin typeface="Athanasius" pitchFamily="2" charset="0"/>
              </a:rPr>
              <a:t> </a:t>
            </a:r>
            <a:r>
              <a:rPr lang="en-US" sz="2000" b="1" dirty="0" err="1">
                <a:latin typeface="Athanasius" pitchFamily="2" charset="0"/>
              </a:rPr>
              <a:t>afia</a:t>
            </a:r>
            <a:r>
              <a:rPr lang="en-US" sz="2000" b="1" dirty="0">
                <a:latin typeface="Athanasius" pitchFamily="2" charset="0"/>
              </a:rPr>
              <a:t> `</a:t>
            </a:r>
            <a:r>
              <a:rPr lang="en-US" sz="2000" b="1" dirty="0" err="1">
                <a:latin typeface="Athanasius" pitchFamily="2" charset="0"/>
              </a:rPr>
              <a:t>ènnefjij</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èmpe`èmqo</a:t>
            </a:r>
            <a:r>
              <a:rPr lang="en-US" sz="2000" b="1" dirty="0">
                <a:latin typeface="Athanasius" pitchFamily="2" charset="0"/>
              </a:rPr>
              <a:t> `</a:t>
            </a:r>
            <a:r>
              <a:rPr lang="en-US" sz="2000" b="1" dirty="0" err="1">
                <a:latin typeface="Athanasius" pitchFamily="2" charset="0"/>
              </a:rPr>
              <a:t>èmpimh</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;oi `</a:t>
            </a:r>
            <a:r>
              <a:rPr lang="en-US" sz="2000" b="1" dirty="0" err="1">
                <a:latin typeface="Athanasius" pitchFamily="2" charset="0"/>
              </a:rPr>
              <a:t>ènaqnobi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\a `</a:t>
            </a:r>
            <a:r>
              <a:rPr lang="en-US" sz="2000" b="1" dirty="0" err="1">
                <a:latin typeface="Athanasius" pitchFamily="2" charset="0"/>
              </a:rPr>
              <a:t>èp`ècnof</a:t>
            </a:r>
            <a:r>
              <a:rPr lang="en-US" sz="2000" b="1" dirty="0">
                <a:latin typeface="Athanasius" pitchFamily="2" charset="0"/>
              </a:rPr>
              <a:t> </a:t>
            </a:r>
            <a:r>
              <a:rPr lang="en-US" sz="2000" b="1" dirty="0" err="1">
                <a:latin typeface="Athanasius" pitchFamily="2" charset="0"/>
              </a:rPr>
              <a:t>nte</a:t>
            </a:r>
            <a:r>
              <a:rPr lang="en-US" sz="2000" b="1" dirty="0">
                <a:latin typeface="Athanasius" pitchFamily="2" charset="0"/>
              </a:rPr>
              <a:t> </a:t>
            </a:r>
            <a:r>
              <a:rPr lang="en-US" sz="2000" b="1" dirty="0" err="1">
                <a:latin typeface="Athanasius" pitchFamily="2" charset="0"/>
              </a:rPr>
              <a:t>pai`èqmhi</a:t>
            </a:r>
            <a:r>
              <a:rPr lang="en-US" sz="2000" b="1" dirty="0">
                <a:latin typeface="Athanasius" pitchFamily="2" charset="0"/>
              </a:rPr>
              <a:t> &gt; `</a:t>
            </a:r>
            <a:r>
              <a:rPr lang="en-US" sz="2000" b="1" dirty="0" err="1">
                <a:latin typeface="Athanasius" pitchFamily="2" charset="0"/>
              </a:rPr>
              <a:t>ènqwten</a:t>
            </a:r>
            <a:r>
              <a:rPr lang="en-US" sz="2000" b="1" dirty="0">
                <a:latin typeface="Athanasius" pitchFamily="2" charset="0"/>
              </a:rPr>
              <a:t> `</a:t>
            </a:r>
            <a:r>
              <a:rPr lang="en-US" sz="2000" b="1" dirty="0" err="1">
                <a:latin typeface="Athanasius" pitchFamily="2" charset="0"/>
              </a:rPr>
              <a:t>èereten`èerw</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pilaoc</a:t>
            </a:r>
            <a:r>
              <a:rPr lang="en-US" sz="2000" b="1" dirty="0">
                <a:latin typeface="Athanasius" pitchFamily="2" charset="0"/>
              </a:rPr>
              <a:t> </a:t>
            </a:r>
            <a:r>
              <a:rPr lang="en-US" sz="2000" b="1" dirty="0" err="1">
                <a:latin typeface="Athanasius" pitchFamily="2" charset="0"/>
              </a:rPr>
              <a:t>thrf</a:t>
            </a:r>
            <a:r>
              <a:rPr lang="en-US" sz="2000" b="1" dirty="0">
                <a:latin typeface="Athanasius" pitchFamily="2" charset="0"/>
              </a:rPr>
              <a:t> </a:t>
            </a:r>
            <a:r>
              <a:rPr lang="en-US" sz="2000" b="1" dirty="0" err="1">
                <a:latin typeface="Athanasius" pitchFamily="2" charset="0"/>
              </a:rPr>
              <a:t>pejwou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pef`ècnof</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rhi</a:t>
            </a:r>
            <a:r>
              <a:rPr lang="en-US" sz="2000" b="1" dirty="0">
                <a:latin typeface="Athanasius" pitchFamily="2" charset="0"/>
              </a:rPr>
              <a:t> `</a:t>
            </a:r>
            <a:r>
              <a:rPr lang="en-US" sz="2000" b="1" dirty="0" err="1">
                <a:latin typeface="Athanasius" pitchFamily="2" charset="0"/>
              </a:rPr>
              <a:t>èejwn</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nen</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Tote </a:t>
            </a:r>
            <a:r>
              <a:rPr lang="en-US" sz="2000" b="1" dirty="0" err="1">
                <a:latin typeface="Athanasius" pitchFamily="2" charset="0"/>
              </a:rPr>
              <a:t>afxa</a:t>
            </a:r>
            <a:r>
              <a:rPr lang="en-US" sz="2000" b="1" dirty="0">
                <a:latin typeface="Athanasius" pitchFamily="2" charset="0"/>
              </a:rPr>
              <a:t> </a:t>
            </a:r>
            <a:r>
              <a:rPr lang="en-US" sz="2000" b="1" dirty="0" err="1">
                <a:latin typeface="Athanasius" pitchFamily="2" charset="0"/>
              </a:rPr>
              <a:t>Barabbac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Ihc</a:t>
            </a:r>
            <a:r>
              <a:rPr lang="en-US" sz="2000" b="1" dirty="0">
                <a:latin typeface="Athanasius" pitchFamily="2" charset="0"/>
              </a:rPr>
              <a:t> ? de `</a:t>
            </a:r>
            <a:r>
              <a:rPr lang="en-US" sz="2000" b="1" dirty="0" err="1">
                <a:latin typeface="Athanasius" pitchFamily="2" charset="0"/>
              </a:rPr>
              <a:t>èetafervragellion</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&gt; </a:t>
            </a:r>
            <a:r>
              <a:rPr lang="en-US" sz="2000" b="1" dirty="0" err="1">
                <a:latin typeface="Athanasius" pitchFamily="2" charset="0"/>
              </a:rPr>
              <a:t>afthif</a:t>
            </a:r>
            <a:r>
              <a:rPr lang="en-US" sz="2000" b="1" dirty="0">
                <a:latin typeface="Athanasius" pitchFamily="2" charset="0"/>
              </a:rPr>
              <a:t> </a:t>
            </a:r>
            <a:r>
              <a:rPr lang="en-US" sz="2000" b="1" dirty="0" err="1">
                <a:latin typeface="Athanasius" pitchFamily="2" charset="0"/>
              </a:rPr>
              <a:t>eqroua</a:t>
            </a:r>
            <a:r>
              <a:rPr lang="en-US" sz="2000" b="1" dirty="0">
                <a:latin typeface="Athanasius" pitchFamily="2" charset="0"/>
              </a:rPr>
              <a:t>]f.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8C13567C-8C03-4346-83C2-C362B0152625}"/>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9988CE0A-7896-4C6E-86DF-948D183C9B3C}"/>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23336777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2400" b="1" dirty="0">
                <a:solidFill>
                  <a:srgbClr val="C00000"/>
                </a:solidFill>
                <a:latin typeface="Athanasius" pitchFamily="2" charset="0"/>
              </a:rPr>
              <a:t>Markon  Kev i/e/ &gt; -/ k/e/</a:t>
            </a:r>
            <a:endParaRPr lang="fi-FI" sz="1100" b="1" dirty="0">
              <a:solidFill>
                <a:srgbClr val="C00000"/>
              </a:solidFill>
              <a:latin typeface="Athanasius" pitchFamily="2" charset="0"/>
            </a:endParaRPr>
          </a:p>
          <a:p>
            <a:pPr marL="0" indent="0" algn="just">
              <a:buNone/>
            </a:pPr>
            <a:r>
              <a:rPr lang="en-US" sz="1800" b="1" dirty="0">
                <a:latin typeface="Athanasius" pitchFamily="2" charset="0"/>
              </a:rPr>
              <a:t>Kata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ai</a:t>
            </a:r>
            <a:r>
              <a:rPr lang="en-US" sz="1800" b="1" dirty="0">
                <a:latin typeface="Athanasius" pitchFamily="2" charset="0"/>
              </a:rPr>
              <a:t> de </a:t>
            </a:r>
            <a:r>
              <a:rPr lang="en-US" sz="1800" b="1" dirty="0" err="1">
                <a:latin typeface="Athanasius" pitchFamily="2" charset="0"/>
              </a:rPr>
              <a:t>nafxw</a:t>
            </a:r>
            <a:r>
              <a:rPr lang="en-US" sz="1800" b="1" dirty="0">
                <a:latin typeface="Athanasius" pitchFamily="2" charset="0"/>
              </a:rPr>
              <a:t> `</a:t>
            </a:r>
            <a:r>
              <a:rPr lang="en-US" sz="1800" b="1" dirty="0" err="1">
                <a:latin typeface="Athanasius" pitchFamily="2" charset="0"/>
              </a:rPr>
              <a:t>ènouai</a:t>
            </a:r>
            <a:r>
              <a:rPr lang="en-US" sz="1800" b="1" dirty="0">
                <a:latin typeface="Athanasius" pitchFamily="2" charset="0"/>
              </a:rPr>
              <a:t> </a:t>
            </a:r>
            <a:r>
              <a:rPr lang="en-US" sz="1800" b="1" dirty="0" err="1">
                <a:latin typeface="Athanasius" pitchFamily="2" charset="0"/>
              </a:rPr>
              <a:t>efcon</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vh`èe</a:t>
            </a:r>
            <a:r>
              <a:rPr lang="en-US" sz="1800" b="1" dirty="0">
                <a:latin typeface="Athanasius" pitchFamily="2" charset="0"/>
              </a:rPr>
              <a:t>]</a:t>
            </a:r>
            <a:r>
              <a:rPr lang="en-US" sz="1800" b="1" dirty="0" err="1">
                <a:latin typeface="Athanasius" pitchFamily="2" charset="0"/>
              </a:rPr>
              <a:t>au`èeretin</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Vh</a:t>
            </a:r>
            <a:r>
              <a:rPr lang="en-US" sz="1800" b="1" dirty="0">
                <a:latin typeface="Athanasius" pitchFamily="2" charset="0"/>
              </a:rPr>
              <a:t> de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nafcon</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nh`èetau`èiri</a:t>
            </a:r>
            <a:r>
              <a:rPr lang="en-US" sz="1800" b="1" dirty="0">
                <a:latin typeface="Athanasius" pitchFamily="2" charset="0"/>
              </a:rPr>
              <a:t> `</a:t>
            </a:r>
            <a:r>
              <a:rPr lang="en-US" sz="1800" b="1" dirty="0" err="1">
                <a:latin typeface="Athanasius" pitchFamily="2" charset="0"/>
              </a:rPr>
              <a:t>ènou`è</a:t>
            </a:r>
            <a:r>
              <a:rPr lang="en-US" sz="1800" b="1" dirty="0">
                <a:latin typeface="Athanasius" pitchFamily="2" charset="0"/>
              </a:rPr>
              <a:t>]</a:t>
            </a:r>
            <a:r>
              <a:rPr lang="en-US" sz="1800" b="1" dirty="0" err="1">
                <a:latin typeface="Athanasius" pitchFamily="2" charset="0"/>
              </a:rPr>
              <a:t>qorter</a:t>
            </a:r>
            <a:r>
              <a:rPr lang="en-US" sz="1800" b="1" dirty="0">
                <a:latin typeface="Athanasius" pitchFamily="2" charset="0"/>
              </a:rPr>
              <a:t> &gt; </a:t>
            </a:r>
            <a:r>
              <a:rPr lang="en-US" sz="1800" b="1" dirty="0" err="1">
                <a:latin typeface="Athanasius" pitchFamily="2" charset="0"/>
              </a:rPr>
              <a:t>nh`èetau`èiri</a:t>
            </a:r>
            <a:r>
              <a:rPr lang="en-US" sz="1800" b="1" dirty="0">
                <a:latin typeface="Athanasius" pitchFamily="2" charset="0"/>
              </a:rPr>
              <a:t> `</a:t>
            </a:r>
            <a:r>
              <a:rPr lang="en-US" sz="1800" b="1" dirty="0" err="1">
                <a:latin typeface="Athanasius" pitchFamily="2" charset="0"/>
              </a:rPr>
              <a:t>ènou'wteb</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pi`è</a:t>
            </a:r>
            <a:r>
              <a:rPr lang="en-US" sz="1800" b="1" dirty="0">
                <a:latin typeface="Athanasius" pitchFamily="2" charset="0"/>
              </a:rPr>
              <a:t>]</a:t>
            </a:r>
            <a:r>
              <a:rPr lang="en-US" sz="1800" b="1" dirty="0" err="1">
                <a:latin typeface="Athanasius" pitchFamily="2" charset="0"/>
              </a:rPr>
              <a:t>qorter</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èetafi</a:t>
            </a:r>
            <a:r>
              <a:rPr lang="en-US" sz="1800" b="1" dirty="0">
                <a:latin typeface="Athanasius" pitchFamily="2" charset="0"/>
              </a:rPr>
              <a:t> `</a:t>
            </a:r>
            <a:r>
              <a:rPr lang="en-US" sz="1800" b="1" dirty="0" err="1">
                <a:latin typeface="Athanasius" pitchFamily="2" charset="0"/>
              </a:rPr>
              <a:t>èe`èp</a:t>
            </a:r>
            <a:r>
              <a:rPr lang="en-US" sz="1800" b="1" dirty="0">
                <a:latin typeface="Athanasius" pitchFamily="2" charset="0"/>
              </a:rPr>
              <a:t>]</a:t>
            </a:r>
            <a:r>
              <a:rPr lang="en-US" sz="1800" b="1" dirty="0" err="1">
                <a:latin typeface="Athanasius" pitchFamily="2" charset="0"/>
              </a:rPr>
              <a:t>wi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pimh</a:t>
            </a:r>
            <a:r>
              <a:rPr lang="en-US" sz="1800" b="1" dirty="0">
                <a:latin typeface="Athanasius" pitchFamily="2" charset="0"/>
              </a:rPr>
              <a:t>] &gt; </a:t>
            </a:r>
            <a:r>
              <a:rPr lang="en-US" sz="1800" b="1" dirty="0" err="1">
                <a:latin typeface="Athanasius" pitchFamily="2" charset="0"/>
              </a:rPr>
              <a:t>afer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èn`èeretin</a:t>
            </a:r>
            <a:r>
              <a:rPr lang="en-US" sz="1800" b="1" dirty="0">
                <a:latin typeface="Athanasius" pitchFamily="2" charset="0"/>
              </a:rPr>
              <a:t> kata `</a:t>
            </a:r>
            <a:r>
              <a:rPr lang="en-US" sz="1800" b="1" dirty="0" err="1">
                <a:latin typeface="Athanasius" pitchFamily="2" charset="0"/>
              </a:rPr>
              <a:t>èvrh</a:t>
            </a:r>
            <a:r>
              <a:rPr lang="en-US" sz="1800" b="1" dirty="0">
                <a:latin typeface="Athanasius" pitchFamily="2" charset="0"/>
              </a:rPr>
              <a:t>; `</a:t>
            </a:r>
            <a:r>
              <a:rPr lang="en-US" sz="1800" b="1" dirty="0" err="1">
                <a:latin typeface="Athanasius" pitchFamily="2" charset="0"/>
              </a:rPr>
              <a:t>èenaf`èiri</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tetenouw</a:t>
            </a:r>
            <a:r>
              <a:rPr lang="en-US" sz="1800" b="1" dirty="0">
                <a:latin typeface="Athanasius" pitchFamily="2" charset="0"/>
              </a:rPr>
              <a:t>] `</a:t>
            </a:r>
            <a:r>
              <a:rPr lang="en-US" sz="1800" b="1" dirty="0" err="1">
                <a:latin typeface="Athanasius" pitchFamily="2" charset="0"/>
              </a:rPr>
              <a:t>èntaxw</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èm`èpouro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naf`èemi</a:t>
            </a:r>
            <a:r>
              <a:rPr lang="en-US" sz="1800" b="1" dirty="0">
                <a:latin typeface="Athanasius" pitchFamily="2" charset="0"/>
              </a:rPr>
              <a:t> gar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èetauthif</a:t>
            </a:r>
            <a:r>
              <a:rPr lang="en-US" sz="1800" b="1" dirty="0">
                <a:latin typeface="Athanasius" pitchFamily="2" charset="0"/>
              </a:rPr>
              <a:t> </a:t>
            </a:r>
            <a:r>
              <a:rPr lang="en-US" sz="1800" b="1" dirty="0" err="1">
                <a:latin typeface="Athanasius" pitchFamily="2" charset="0"/>
              </a:rPr>
              <a:t>eqbe</a:t>
            </a:r>
            <a:r>
              <a:rPr lang="en-US" sz="1800" b="1" dirty="0">
                <a:latin typeface="Athanasius" pitchFamily="2" charset="0"/>
              </a:rPr>
              <a:t> </a:t>
            </a:r>
            <a:r>
              <a:rPr lang="en-US" sz="1800" b="1" dirty="0" err="1">
                <a:latin typeface="Athanasius" pitchFamily="2" charset="0"/>
              </a:rPr>
              <a:t>ou`èvqonoc</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de </a:t>
            </a:r>
            <a:r>
              <a:rPr lang="en-US" sz="1800" b="1" dirty="0" err="1">
                <a:latin typeface="Athanasius" pitchFamily="2" charset="0"/>
              </a:rPr>
              <a:t>aukim</a:t>
            </a:r>
            <a:r>
              <a:rPr lang="en-US" sz="1800" b="1" dirty="0">
                <a:latin typeface="Athanasius" pitchFamily="2" charset="0"/>
              </a:rPr>
              <a:t> `</a:t>
            </a:r>
            <a:r>
              <a:rPr lang="en-US" sz="1800" b="1" dirty="0" err="1">
                <a:latin typeface="Athanasius" pitchFamily="2" charset="0"/>
              </a:rPr>
              <a:t>èmpimh</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mallon</a:t>
            </a:r>
            <a:r>
              <a:rPr lang="en-US" sz="1800" b="1" dirty="0">
                <a:latin typeface="Athanasius" pitchFamily="2" charset="0"/>
              </a:rPr>
              <a:t> `</a:t>
            </a:r>
            <a:r>
              <a:rPr lang="en-US" sz="1800" b="1" dirty="0" err="1">
                <a:latin typeface="Athanasius" pitchFamily="2" charset="0"/>
              </a:rPr>
              <a:t>èntefxa</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on `</a:t>
            </a:r>
            <a:r>
              <a:rPr lang="en-US" sz="1800" b="1" dirty="0" err="1">
                <a:latin typeface="Athanasius" pitchFamily="2" charset="0"/>
              </a:rPr>
              <a:t>èetaf`èerou`èw</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pe;naaif</a:t>
            </a:r>
            <a:r>
              <a:rPr lang="en-US" sz="1800" b="1" dirty="0">
                <a:latin typeface="Athanasius" pitchFamily="2" charset="0"/>
              </a:rPr>
              <a:t> `</a:t>
            </a:r>
            <a:r>
              <a:rPr lang="en-US" sz="1800" b="1" dirty="0" err="1">
                <a:latin typeface="Athanasius" pitchFamily="2" charset="0"/>
              </a:rPr>
              <a:t>èmvh`èetetenjw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de on </a:t>
            </a:r>
            <a:r>
              <a:rPr lang="en-US" sz="1800" b="1" dirty="0" err="1">
                <a:latin typeface="Athanasius" pitchFamily="2" charset="0"/>
              </a:rPr>
              <a:t>auw</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a]f. </a:t>
            </a:r>
            <a:r>
              <a:rPr lang="en-US" sz="1800" b="1" dirty="0" err="1">
                <a:latin typeface="Athanasius" pitchFamily="2" charset="0"/>
              </a:rPr>
              <a:t>Pilatoc</a:t>
            </a:r>
            <a:r>
              <a:rPr lang="en-US" sz="1800" b="1" dirty="0">
                <a:latin typeface="Athanasius" pitchFamily="2" charset="0"/>
              </a:rPr>
              <a:t> gar </a:t>
            </a:r>
            <a:r>
              <a:rPr lang="en-US" sz="1800" b="1" dirty="0" err="1">
                <a:latin typeface="Athanasius" pitchFamily="2" charset="0"/>
              </a:rPr>
              <a:t>nafjw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èmpet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èetafaif</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de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ou`èo</a:t>
            </a:r>
            <a:r>
              <a:rPr lang="en-US" sz="1800" b="1" dirty="0">
                <a:latin typeface="Athanasius" pitchFamily="2" charset="0"/>
              </a:rPr>
              <a:t> </a:t>
            </a:r>
            <a:r>
              <a:rPr lang="en-US" sz="1800" b="1" dirty="0" err="1">
                <a:latin typeface="Athanasius" pitchFamily="2" charset="0"/>
              </a:rPr>
              <a:t>nauw</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a]f. </a:t>
            </a:r>
          </a:p>
          <a:p>
            <a:pPr marL="0" indent="0" algn="just">
              <a:buNone/>
            </a:pP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efouw</a:t>
            </a:r>
            <a:r>
              <a:rPr lang="en-US" sz="1800" b="1" dirty="0">
                <a:latin typeface="Athanasius" pitchFamily="2" charset="0"/>
              </a:rPr>
              <a:t>] `</a:t>
            </a:r>
            <a:r>
              <a:rPr lang="en-US" sz="1800" b="1" dirty="0" err="1">
                <a:latin typeface="Athanasius" pitchFamily="2" charset="0"/>
              </a:rPr>
              <a:t>èeerpete</a:t>
            </a:r>
            <a:r>
              <a:rPr lang="en-US" sz="1800" b="1" dirty="0">
                <a:latin typeface="Athanasius" pitchFamily="2" charset="0"/>
              </a:rPr>
              <a:t>\ne </a:t>
            </a:r>
            <a:r>
              <a:rPr lang="en-US" sz="1800" b="1" dirty="0" err="1">
                <a:latin typeface="Athanasius" pitchFamily="2" charset="0"/>
              </a:rPr>
              <a:t>pimh</a:t>
            </a:r>
            <a:r>
              <a:rPr lang="en-US" sz="1800" b="1" dirty="0">
                <a:latin typeface="Athanasius" pitchFamily="2" charset="0"/>
              </a:rPr>
              <a:t>] &gt; </a:t>
            </a:r>
            <a:r>
              <a:rPr lang="en-US" sz="1800" b="1" dirty="0" err="1">
                <a:latin typeface="Athanasius" pitchFamily="2" charset="0"/>
              </a:rPr>
              <a:t>afxa</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af</a:t>
            </a:r>
            <a:r>
              <a:rPr lang="en-US" sz="1800" b="1" dirty="0">
                <a:latin typeface="Athanasius" pitchFamily="2" charset="0"/>
              </a:rPr>
              <a:t>; de `</a:t>
            </a:r>
            <a:r>
              <a:rPr lang="en-US" sz="1800" b="1" dirty="0" err="1">
                <a:latin typeface="Athanasius" pitchFamily="2" charset="0"/>
              </a:rPr>
              <a:t>ènIhc</a:t>
            </a:r>
            <a:r>
              <a:rPr lang="en-US" sz="1800" b="1" dirty="0">
                <a:latin typeface="Athanasius" pitchFamily="2" charset="0"/>
              </a:rPr>
              <a:t>? `</a:t>
            </a:r>
            <a:r>
              <a:rPr lang="en-US" sz="1800" b="1" dirty="0" err="1">
                <a:latin typeface="Athanasius" pitchFamily="2" charset="0"/>
              </a:rPr>
              <a:t>èeervragellion</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èntoua</a:t>
            </a:r>
            <a:r>
              <a:rPr lang="en-US" sz="1800" b="1" dirty="0">
                <a:latin typeface="Athanasius" pitchFamily="2" charset="0"/>
              </a:rPr>
              <a:t>]f &gt; </a:t>
            </a:r>
            <a:r>
              <a:rPr lang="en-US" sz="1800" b="1" dirty="0" err="1">
                <a:latin typeface="Athanasius" pitchFamily="2" charset="0"/>
              </a:rPr>
              <a:t>nimatoi</a:t>
            </a:r>
            <a:r>
              <a:rPr lang="en-US" sz="1800" b="1" dirty="0">
                <a:latin typeface="Athanasius" pitchFamily="2" charset="0"/>
              </a:rPr>
              <a:t> de </a:t>
            </a:r>
            <a:r>
              <a:rPr lang="en-US" sz="1800" b="1" dirty="0" err="1">
                <a:latin typeface="Athanasius" pitchFamily="2" charset="0"/>
              </a:rPr>
              <a:t>ausitf</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èe;aulh</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pipretwrion</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aumou</a:t>
            </a:r>
            <a:r>
              <a:rPr lang="en-US" sz="1800" b="1" dirty="0">
                <a:latin typeface="Athanasius" pitchFamily="2" charset="0"/>
              </a:rPr>
              <a: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ècpira</a:t>
            </a:r>
            <a:r>
              <a:rPr lang="en-US" sz="1800" b="1" dirty="0">
                <a:latin typeface="Athanasius" pitchFamily="2" charset="0"/>
              </a:rPr>
              <a:t> </a:t>
            </a:r>
            <a:r>
              <a:rPr lang="en-US" sz="1800" b="1" dirty="0" err="1">
                <a:latin typeface="Athanasius" pitchFamily="2" charset="0"/>
              </a:rPr>
              <a:t>thrc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rhi</a:t>
            </a:r>
            <a:r>
              <a:rPr lang="en-US" sz="1800" b="1" dirty="0">
                <a:latin typeface="Athanasius" pitchFamily="2" charset="0"/>
              </a:rPr>
              <a:t> `</a:t>
            </a:r>
            <a:r>
              <a:rPr lang="en-US" sz="1800" b="1" dirty="0" err="1">
                <a:latin typeface="Athanasius" pitchFamily="2" charset="0"/>
              </a:rPr>
              <a:t>èejwf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iwtf</a:t>
            </a:r>
            <a:r>
              <a:rPr lang="en-US" sz="1800" b="1" dirty="0">
                <a:latin typeface="Athanasius" pitchFamily="2" charset="0"/>
              </a:rPr>
              <a:t> `</a:t>
            </a:r>
            <a:r>
              <a:rPr lang="en-US" sz="1800" b="1" dirty="0" err="1">
                <a:latin typeface="Athanasius" pitchFamily="2" charset="0"/>
              </a:rPr>
              <a:t>ènou`è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ènshji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wnt</a:t>
            </a:r>
            <a:r>
              <a:rPr lang="en-US" sz="1800" b="1" dirty="0">
                <a:latin typeface="Athanasius" pitchFamily="2" charset="0"/>
              </a:rPr>
              <a:t> `</a:t>
            </a:r>
            <a:r>
              <a:rPr lang="en-US" sz="1800" b="1" dirty="0" err="1">
                <a:latin typeface="Athanasius" pitchFamily="2" charset="0"/>
              </a:rPr>
              <a:t>ènou`èxlom</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ancouri</a:t>
            </a:r>
            <a:r>
              <a:rPr lang="en-US" sz="1800" b="1" dirty="0">
                <a:latin typeface="Athanasius" pitchFamily="2" charset="0"/>
              </a:rPr>
              <a:t> </a:t>
            </a:r>
            <a:r>
              <a:rPr lang="en-US" sz="1800" b="1" dirty="0" err="1">
                <a:latin typeface="Athanasius" pitchFamily="2" charset="0"/>
              </a:rPr>
              <a:t>auxaf</a:t>
            </a:r>
            <a:r>
              <a:rPr lang="en-US" sz="1800" b="1" dirty="0">
                <a:latin typeface="Athanasius" pitchFamily="2" charset="0"/>
              </a:rPr>
              <a:t> \</a:t>
            </a:r>
            <a:r>
              <a:rPr lang="en-US" sz="1800" b="1" dirty="0" err="1">
                <a:latin typeface="Athanasius" pitchFamily="2" charset="0"/>
              </a:rPr>
              <a:t>ijwf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èneracpazecqe</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xere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iou`èi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tef`èave</a:t>
            </a:r>
            <a:r>
              <a:rPr lang="en-US" sz="1800" b="1" dirty="0">
                <a:latin typeface="Athanasius" pitchFamily="2" charset="0"/>
              </a:rPr>
              <a:t> `</a:t>
            </a:r>
            <a:r>
              <a:rPr lang="en-US" sz="1800" b="1" dirty="0" err="1">
                <a:latin typeface="Athanasius" pitchFamily="2" charset="0"/>
              </a:rPr>
              <a:t>ènouka</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nau</a:t>
            </a:r>
            <a:r>
              <a:rPr lang="en-US" sz="1800" b="1" dirty="0">
                <a:latin typeface="Athanasius" pitchFamily="2" charset="0"/>
              </a:rPr>
              <a:t>\</a:t>
            </a:r>
            <a:r>
              <a:rPr lang="en-US" sz="1800" b="1" dirty="0" err="1">
                <a:latin typeface="Athanasius" pitchFamily="2" charset="0"/>
              </a:rPr>
              <a:t>iqaf</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pef</a:t>
            </a:r>
            <a:r>
              <a:rPr lang="en-US" sz="1800" b="1" dirty="0">
                <a:latin typeface="Athanasius" pitchFamily="2" charset="0"/>
              </a:rPr>
              <a:t>\o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eu</a:t>
            </a:r>
            <a:r>
              <a:rPr lang="en-US" sz="1800" b="1" dirty="0">
                <a:latin typeface="Athanasius" pitchFamily="2" charset="0"/>
              </a:rPr>
              <a:t>\</a:t>
            </a:r>
            <a:r>
              <a:rPr lang="en-US" sz="1800" b="1" dirty="0" err="1">
                <a:latin typeface="Athanasius" pitchFamily="2" charset="0"/>
              </a:rPr>
              <a:t>iou`èi</a:t>
            </a:r>
            <a:r>
              <a:rPr lang="en-US" sz="1800" b="1" dirty="0">
                <a:latin typeface="Athanasius" pitchFamily="2" charset="0"/>
              </a:rPr>
              <a:t> `</a:t>
            </a:r>
            <a:r>
              <a:rPr lang="en-US" sz="1800" b="1" dirty="0" err="1">
                <a:latin typeface="Athanasius" pitchFamily="2" charset="0"/>
              </a:rPr>
              <a:t>èmmwou</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a:t>
            </a:r>
            <a:r>
              <a:rPr lang="en-US" sz="1800" b="1" dirty="0" err="1">
                <a:latin typeface="Athanasius" pitchFamily="2" charset="0"/>
              </a:rPr>
              <a:t>noukeli</a:t>
            </a:r>
            <a:r>
              <a:rPr lang="en-US" sz="1800" b="1" dirty="0">
                <a:latin typeface="Athanasius" pitchFamily="2" charset="0"/>
              </a:rPr>
              <a:t> </a:t>
            </a:r>
            <a:r>
              <a:rPr lang="en-US" sz="1800" b="1" dirty="0" err="1">
                <a:latin typeface="Athanasius" pitchFamily="2" charset="0"/>
              </a:rPr>
              <a:t>euouw</a:t>
            </a:r>
            <a:r>
              <a:rPr lang="en-US" sz="1800" b="1" dirty="0">
                <a:latin typeface="Athanasius" pitchFamily="2" charset="0"/>
              </a:rPr>
              <a:t>]t `</a:t>
            </a:r>
            <a:r>
              <a:rPr lang="en-US" sz="1800" b="1" dirty="0" err="1">
                <a:latin typeface="Athanasius" pitchFamily="2" charset="0"/>
              </a:rPr>
              <a:t>èmmof</a:t>
            </a:r>
            <a:r>
              <a:rPr lang="en-US" sz="1800" b="1" dirty="0">
                <a:latin typeface="Athanasius" pitchFamily="2" charset="0"/>
              </a:rPr>
              <a:t>. </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ote</a:t>
            </a:r>
            <a:r>
              <a:rPr lang="en-US" sz="1800" b="1" dirty="0">
                <a:latin typeface="Athanasius" pitchFamily="2" charset="0"/>
              </a:rPr>
              <a:t> `</a:t>
            </a:r>
            <a:r>
              <a:rPr lang="en-US" sz="1800" b="1" dirty="0" err="1">
                <a:latin typeface="Athanasius" pitchFamily="2" charset="0"/>
              </a:rPr>
              <a:t>èetaucwbi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auba</a:t>
            </a:r>
            <a:r>
              <a:rPr lang="en-US" sz="1800" b="1" dirty="0">
                <a:latin typeface="Athanasius" pitchFamily="2" charset="0"/>
              </a:rPr>
              <a:t>]f `</a:t>
            </a:r>
            <a:r>
              <a:rPr lang="en-US" sz="1800" b="1" dirty="0" err="1">
                <a:latin typeface="Athanasius" pitchFamily="2" charset="0"/>
              </a:rPr>
              <a:t>èmpi</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ènshji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iwtf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èncea</a:t>
            </a:r>
            <a:r>
              <a:rPr lang="en-US" sz="1800" b="1" dirty="0">
                <a:latin typeface="Athanasius" pitchFamily="2" charset="0"/>
              </a:rPr>
              <a:t>]f.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ausi</a:t>
            </a:r>
            <a:r>
              <a:rPr lang="en-US" sz="1800" b="1" dirty="0">
                <a:latin typeface="Athanasius" pitchFamily="2" charset="0"/>
              </a:rPr>
              <a:t> `</a:t>
            </a:r>
            <a:r>
              <a:rPr lang="en-US" sz="1800" b="1" dirty="0" err="1">
                <a:latin typeface="Athanasius" pitchFamily="2" charset="0"/>
              </a:rPr>
              <a:t>ènouai</a:t>
            </a:r>
            <a:r>
              <a:rPr lang="en-US" sz="1800" b="1" dirty="0">
                <a:latin typeface="Athanasius" pitchFamily="2" charset="0"/>
              </a:rPr>
              <a:t> `</a:t>
            </a:r>
            <a:r>
              <a:rPr lang="en-US" sz="1800" b="1" dirty="0" err="1">
                <a:latin typeface="Athanasius" pitchFamily="2" charset="0"/>
              </a:rPr>
              <a:t>ènxba</a:t>
            </a:r>
            <a:r>
              <a:rPr lang="en-US" sz="1800" b="1" dirty="0">
                <a:latin typeface="Athanasius" pitchFamily="2" charset="0"/>
              </a:rPr>
              <a:t> </a:t>
            </a:r>
            <a:r>
              <a:rPr lang="en-US" sz="1800" b="1" dirty="0" err="1">
                <a:latin typeface="Athanasius" pitchFamily="2" charset="0"/>
              </a:rPr>
              <a:t>efcini`èwou</a:t>
            </a:r>
            <a:r>
              <a:rPr lang="en-US" sz="1800" b="1" dirty="0">
                <a:latin typeface="Athanasius" pitchFamily="2" charset="0"/>
              </a:rPr>
              <a:t> &gt; </a:t>
            </a:r>
            <a:r>
              <a:rPr lang="en-US" sz="1800" b="1" dirty="0" err="1">
                <a:latin typeface="Athanasius" pitchFamily="2" charset="0"/>
              </a:rPr>
              <a:t>Cimwn</a:t>
            </a:r>
            <a:r>
              <a:rPr lang="en-US" sz="1800" b="1" dirty="0">
                <a:latin typeface="Athanasius" pitchFamily="2" charset="0"/>
              </a:rPr>
              <a:t> </a:t>
            </a:r>
            <a:r>
              <a:rPr lang="en-US" sz="1800" b="1" dirty="0" err="1">
                <a:latin typeface="Athanasius" pitchFamily="2" charset="0"/>
              </a:rPr>
              <a:t>pikurinneoc</a:t>
            </a:r>
            <a:r>
              <a:rPr lang="en-US" sz="1800" b="1" dirty="0">
                <a:latin typeface="Athanasius" pitchFamily="2" charset="0"/>
              </a:rPr>
              <a:t> </a:t>
            </a:r>
            <a:r>
              <a:rPr lang="en-US" sz="1800" b="1" dirty="0" err="1">
                <a:latin typeface="Athanasius" pitchFamily="2" charset="0"/>
              </a:rPr>
              <a:t>efnhou</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ètkoi</a:t>
            </a:r>
            <a:r>
              <a:rPr lang="en-US" sz="1800" b="1" dirty="0">
                <a:latin typeface="Athanasius" pitchFamily="2" charset="0"/>
              </a:rPr>
              <a:t> &gt; `</a:t>
            </a:r>
            <a:r>
              <a:rPr lang="en-US" sz="1800" b="1" dirty="0" err="1">
                <a:latin typeface="Athanasius" pitchFamily="2" charset="0"/>
              </a:rPr>
              <a:t>èviwt</a:t>
            </a:r>
            <a:r>
              <a:rPr lang="en-US" sz="1800" b="1" dirty="0">
                <a:latin typeface="Athanasius" pitchFamily="2" charset="0"/>
              </a:rPr>
              <a:t> `</a:t>
            </a:r>
            <a:r>
              <a:rPr lang="en-US" sz="1800" b="1" dirty="0" err="1">
                <a:latin typeface="Athanasius" pitchFamily="2" charset="0"/>
              </a:rPr>
              <a:t>ènAle</a:t>
            </a:r>
            <a:r>
              <a:rPr lang="en-US" sz="1800" b="1" dirty="0">
                <a:latin typeface="Athanasius" pitchFamily="2" charset="0"/>
              </a:rPr>
              <a:t>[</a:t>
            </a:r>
            <a:r>
              <a:rPr lang="en-US" sz="1800" b="1" dirty="0" err="1">
                <a:latin typeface="Athanasius" pitchFamily="2" charset="0"/>
              </a:rPr>
              <a:t>androc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Rovoc</a:t>
            </a:r>
            <a:r>
              <a:rPr lang="en-US" sz="1800" b="1" dirty="0">
                <a:latin typeface="Athanasius" pitchFamily="2" charset="0"/>
              </a:rPr>
              <a: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èntef`èwli</a:t>
            </a:r>
            <a:r>
              <a:rPr lang="en-US" sz="1800" b="1" dirty="0">
                <a:latin typeface="Athanasius" pitchFamily="2" charset="0"/>
              </a:rPr>
              <a:t> `</a:t>
            </a:r>
            <a:r>
              <a:rPr lang="en-US" sz="1800" b="1" dirty="0" err="1">
                <a:latin typeface="Athanasius" pitchFamily="2" charset="0"/>
              </a:rPr>
              <a:t>èmpef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t>
            </a:r>
            <a:r>
              <a:rPr lang="en-US" sz="1800" b="1" dirty="0" err="1">
                <a:latin typeface="Athanasius" pitchFamily="2" charset="0"/>
              </a:rPr>
              <a:t>èepima</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Golgoqa</a:t>
            </a:r>
            <a:r>
              <a:rPr lang="en-US" sz="1800" b="1" dirty="0">
                <a:latin typeface="Athanasius" pitchFamily="2" charset="0"/>
              </a:rPr>
              <a:t> &gt;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auoua</a:t>
            </a:r>
            <a:r>
              <a:rPr lang="en-US" sz="1800" b="1" dirty="0">
                <a:latin typeface="Athanasius" pitchFamily="2" charset="0"/>
              </a:rPr>
              <a:t>\</a:t>
            </a:r>
            <a:r>
              <a:rPr lang="en-US" sz="1800" b="1" dirty="0" err="1">
                <a:latin typeface="Athanasius" pitchFamily="2" charset="0"/>
              </a:rPr>
              <a:t>mef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pima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Pikranion</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au;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ènouhrp</a:t>
            </a:r>
            <a:r>
              <a:rPr lang="en-US" sz="1800" b="1" dirty="0">
                <a:latin typeface="Athanasius" pitchFamily="2" charset="0"/>
              </a:rPr>
              <a:t> </a:t>
            </a:r>
            <a:r>
              <a:rPr lang="en-US" sz="1800" b="1" dirty="0" err="1">
                <a:latin typeface="Athanasius" pitchFamily="2" charset="0"/>
              </a:rPr>
              <a:t>efmoujt</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]a]</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èmpefsitf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aua</a:t>
            </a:r>
            <a:r>
              <a:rPr lang="en-US" sz="1800" b="1" dirty="0">
                <a:latin typeface="Athanasius" pitchFamily="2" charset="0"/>
              </a:rPr>
              <a:t>]f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auvw</a:t>
            </a:r>
            <a:r>
              <a:rPr lang="en-US" sz="1800" b="1" dirty="0">
                <a:latin typeface="Athanasius" pitchFamily="2" charset="0"/>
              </a:rPr>
              <a:t>]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rau</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nim</a:t>
            </a:r>
            <a:r>
              <a:rPr lang="en-US" sz="1800" b="1" dirty="0">
                <a:latin typeface="Athanasius" pitchFamily="2" charset="0"/>
              </a:rPr>
              <a:t> </a:t>
            </a:r>
            <a:r>
              <a:rPr lang="en-US" sz="1800" b="1" dirty="0" err="1">
                <a:latin typeface="Athanasius" pitchFamily="2" charset="0"/>
              </a:rPr>
              <a:t>eqna`èolou</a:t>
            </a:r>
            <a:r>
              <a:rPr lang="en-US" sz="1800" b="1" dirty="0">
                <a:latin typeface="Athanasius" pitchFamily="2" charset="0"/>
              </a:rPr>
              <a:t>. Ne `</a:t>
            </a:r>
            <a:r>
              <a:rPr lang="en-US" sz="1800" b="1" dirty="0" err="1">
                <a:latin typeface="Athanasius" pitchFamily="2" charset="0"/>
              </a:rPr>
              <a:t>èvnau</a:t>
            </a:r>
            <a:r>
              <a:rPr lang="en-US" sz="1800" b="1" dirty="0">
                <a:latin typeface="Athanasius" pitchFamily="2" charset="0"/>
              </a:rPr>
              <a:t> de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omt</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aua</a:t>
            </a:r>
            <a:r>
              <a:rPr lang="en-US" sz="1800" b="1" dirty="0">
                <a:latin typeface="Athanasius" pitchFamily="2" charset="0"/>
              </a:rPr>
              <a:t>]f.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3ABC6F02-552B-437A-A2D9-7B97525E4A47}"/>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EE887450-58C4-41A2-8DFF-468D271150F3}"/>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79976230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Loukan  Kev  k/g/&gt; i/g/-k/e</a:t>
            </a:r>
            <a:endParaRPr lang="fi-FI" sz="1100" b="1" dirty="0">
              <a:solidFill>
                <a:srgbClr val="C00000"/>
              </a:solidFill>
              <a:latin typeface="Athanasius" pitchFamily="2" charset="0"/>
            </a:endParaRPr>
          </a:p>
          <a:p>
            <a:pPr marL="0" indent="0" algn="just">
              <a:buNone/>
            </a:pPr>
            <a:r>
              <a:rPr lang="en-US" sz="2300" b="1" dirty="0" err="1">
                <a:latin typeface="Athanasius" pitchFamily="2" charset="0"/>
              </a:rPr>
              <a:t>Pilatoc</a:t>
            </a:r>
            <a:r>
              <a:rPr lang="en-US" sz="2300" b="1" dirty="0">
                <a:latin typeface="Athanasius" pitchFamily="2" charset="0"/>
              </a:rPr>
              <a:t> de `</a:t>
            </a:r>
            <a:r>
              <a:rPr lang="en-US" sz="2300" b="1" dirty="0" err="1">
                <a:latin typeface="Athanasius" pitchFamily="2" charset="0"/>
              </a:rPr>
              <a:t>èetafmou</a:t>
            </a:r>
            <a:r>
              <a:rPr lang="en-US" sz="2300" b="1" dirty="0">
                <a:latin typeface="Athanasius" pitchFamily="2" charset="0"/>
              </a:rPr>
              <a:t>; `</a:t>
            </a:r>
            <a:r>
              <a:rPr lang="en-US" sz="2300" b="1" dirty="0" err="1">
                <a:latin typeface="Athanasius" pitchFamily="2" charset="0"/>
              </a:rPr>
              <a:t>èeniarxhereuc</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niarxwn</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pilaoc</a:t>
            </a:r>
            <a:r>
              <a:rPr lang="en-US" sz="2300" b="1" dirty="0">
                <a:latin typeface="Athanasius" pitchFamily="2" charset="0"/>
              </a:rPr>
              <a:t> &gt; </a:t>
            </a:r>
            <a:r>
              <a:rPr lang="en-US" sz="2300" b="1" dirty="0" err="1">
                <a:latin typeface="Athanasius" pitchFamily="2" charset="0"/>
              </a:rPr>
              <a:t>pejaf</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èaretenini</a:t>
            </a:r>
            <a:r>
              <a:rPr lang="en-US" sz="2300" b="1" dirty="0">
                <a:latin typeface="Athanasius" pitchFamily="2" charset="0"/>
              </a:rPr>
              <a:t> </a:t>
            </a:r>
            <a:r>
              <a:rPr lang="en-US" sz="2300" b="1" dirty="0" err="1">
                <a:latin typeface="Athanasius" pitchFamily="2" charset="0"/>
              </a:rPr>
              <a:t>nhi</a:t>
            </a:r>
            <a:r>
              <a:rPr lang="en-US" sz="2300" b="1" dirty="0">
                <a:latin typeface="Athanasius" pitchFamily="2" charset="0"/>
              </a:rPr>
              <a:t> `</a:t>
            </a:r>
            <a:r>
              <a:rPr lang="en-US" sz="2300" b="1" dirty="0" err="1">
                <a:latin typeface="Athanasius" pitchFamily="2" charset="0"/>
              </a:rPr>
              <a:t>èmpairwmi</a:t>
            </a:r>
            <a:r>
              <a:rPr lang="en-US" sz="2300" b="1" dirty="0">
                <a:latin typeface="Athanasius" pitchFamily="2" charset="0"/>
              </a:rPr>
              <a:t> \</a:t>
            </a:r>
            <a:r>
              <a:rPr lang="en-US" sz="2300" b="1" dirty="0" err="1">
                <a:latin typeface="Athanasius" pitchFamily="2" charset="0"/>
              </a:rPr>
              <a:t>wc</a:t>
            </a:r>
            <a:r>
              <a:rPr lang="en-US" sz="2300" b="1" dirty="0">
                <a:latin typeface="Athanasius" pitchFamily="2" charset="0"/>
              </a:rPr>
              <a:t> </a:t>
            </a:r>
            <a:r>
              <a:rPr lang="en-US" sz="2300" b="1" dirty="0" err="1">
                <a:latin typeface="Athanasius" pitchFamily="2" charset="0"/>
              </a:rPr>
              <a:t>efvwn</a:t>
            </a:r>
            <a:r>
              <a:rPr lang="en-US" sz="2300" b="1" dirty="0">
                <a:latin typeface="Athanasius" pitchFamily="2" charset="0"/>
              </a:rPr>
              <a:t>\ `</a:t>
            </a:r>
            <a:r>
              <a:rPr lang="en-US" sz="2300" b="1" dirty="0" err="1">
                <a:latin typeface="Athanasius" pitchFamily="2" charset="0"/>
              </a:rPr>
              <a:t>èmpilaoc</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hppe</a:t>
            </a:r>
            <a:r>
              <a:rPr lang="en-US" sz="2300" b="1" dirty="0">
                <a:latin typeface="Athanasius" pitchFamily="2" charset="0"/>
              </a:rPr>
              <a:t> `</a:t>
            </a:r>
            <a:r>
              <a:rPr lang="en-US" sz="2300" b="1" dirty="0" err="1">
                <a:latin typeface="Athanasius" pitchFamily="2" charset="0"/>
              </a:rPr>
              <a:t>èanok</a:t>
            </a:r>
            <a:r>
              <a:rPr lang="en-US" sz="2300" b="1" dirty="0">
                <a:latin typeface="Athanasius" pitchFamily="2" charset="0"/>
              </a:rPr>
              <a:t> `</a:t>
            </a:r>
            <a:r>
              <a:rPr lang="en-US" sz="2300" b="1" dirty="0" err="1">
                <a:latin typeface="Athanasius" pitchFamily="2" charset="0"/>
              </a:rPr>
              <a:t>èetai</a:t>
            </a:r>
            <a:r>
              <a:rPr lang="en-US" sz="2300" b="1" dirty="0">
                <a:latin typeface="Athanasius" pitchFamily="2" charset="0"/>
              </a:rPr>
              <a:t>]</a:t>
            </a:r>
            <a:r>
              <a:rPr lang="en-US" sz="2300" b="1" dirty="0" err="1">
                <a:latin typeface="Athanasius" pitchFamily="2" charset="0"/>
              </a:rPr>
              <a:t>enf</a:t>
            </a:r>
            <a:r>
              <a:rPr lang="en-US" sz="2300" b="1" dirty="0">
                <a:latin typeface="Athanasius" pitchFamily="2" charset="0"/>
              </a:rPr>
              <a:t> `</a:t>
            </a:r>
            <a:r>
              <a:rPr lang="en-US" sz="2300" b="1" dirty="0" err="1">
                <a:latin typeface="Athanasius" pitchFamily="2" charset="0"/>
              </a:rPr>
              <a:t>èe`è</a:t>
            </a:r>
            <a:r>
              <a:rPr lang="en-US" sz="2300" b="1" dirty="0">
                <a:latin typeface="Athanasius" pitchFamily="2" charset="0"/>
              </a:rPr>
              <a:t>\</a:t>
            </a:r>
            <a:r>
              <a:rPr lang="en-US" sz="2300" b="1" dirty="0" err="1">
                <a:latin typeface="Athanasius" pitchFamily="2" charset="0"/>
              </a:rPr>
              <a:t>raf</a:t>
            </a:r>
            <a:r>
              <a:rPr lang="en-US" sz="2300" b="1" dirty="0">
                <a:latin typeface="Athanasius" pitchFamily="2" charset="0"/>
              </a:rPr>
              <a:t> `</a:t>
            </a:r>
            <a:r>
              <a:rPr lang="en-US" sz="2300" b="1" dirty="0" err="1">
                <a:latin typeface="Athanasius" pitchFamily="2" charset="0"/>
              </a:rPr>
              <a:t>èmpeten`èmqo</a:t>
            </a:r>
            <a:r>
              <a:rPr lang="en-US" sz="2300" b="1" dirty="0">
                <a:latin typeface="Athanasius" pitchFamily="2" charset="0"/>
              </a:rPr>
              <a:t> &gt; `</a:t>
            </a:r>
            <a:r>
              <a:rPr lang="en-US" sz="2300" b="1" dirty="0" err="1">
                <a:latin typeface="Athanasius" pitchFamily="2" charset="0"/>
              </a:rPr>
              <a:t>èmpijem</a:t>
            </a:r>
            <a:r>
              <a:rPr lang="en-US" sz="2300" b="1" dirty="0">
                <a:latin typeface="Athanasius" pitchFamily="2" charset="0"/>
              </a:rPr>
              <a:t> `è\li `</a:t>
            </a:r>
            <a:r>
              <a:rPr lang="en-US" sz="2300" b="1" dirty="0" err="1">
                <a:latin typeface="Athanasius" pitchFamily="2" charset="0"/>
              </a:rPr>
              <a:t>èn`èeti`èa</a:t>
            </a:r>
            <a:r>
              <a:rPr lang="en-US" sz="2300" b="1" dirty="0">
                <a:latin typeface="Athanasius" pitchFamily="2" charset="0"/>
              </a:rPr>
              <a:t> '</a:t>
            </a:r>
            <a:r>
              <a:rPr lang="en-US" sz="2300" b="1" dirty="0" err="1">
                <a:latin typeface="Athanasius" pitchFamily="2" charset="0"/>
              </a:rPr>
              <a:t>en</a:t>
            </a:r>
            <a:r>
              <a:rPr lang="en-US" sz="2300" b="1" dirty="0">
                <a:latin typeface="Athanasius" pitchFamily="2" charset="0"/>
              </a:rPr>
              <a:t> </a:t>
            </a:r>
            <a:r>
              <a:rPr lang="en-US" sz="2300" b="1" dirty="0" err="1">
                <a:latin typeface="Athanasius" pitchFamily="2" charset="0"/>
              </a:rPr>
              <a:t>pairwmi</a:t>
            </a:r>
            <a:r>
              <a:rPr lang="en-US" sz="2300" b="1" dirty="0">
                <a:latin typeface="Athanasius" pitchFamily="2" charset="0"/>
              </a:rPr>
              <a:t> &gt; `</a:t>
            </a:r>
            <a:r>
              <a:rPr lang="en-US" sz="2300" b="1" dirty="0" err="1">
                <a:latin typeface="Athanasius" pitchFamily="2" charset="0"/>
              </a:rPr>
              <a:t>ènnh`èetenerkathgorin</a:t>
            </a:r>
            <a:r>
              <a:rPr lang="en-US" sz="2300" b="1" dirty="0">
                <a:latin typeface="Athanasius" pitchFamily="2" charset="0"/>
              </a:rPr>
              <a:t> `</a:t>
            </a:r>
            <a:r>
              <a:rPr lang="en-US" sz="2300" b="1" dirty="0" err="1">
                <a:latin typeface="Athanasius" pitchFamily="2" charset="0"/>
              </a:rPr>
              <a:t>èerof</a:t>
            </a:r>
            <a:r>
              <a:rPr lang="en-US" sz="2300" b="1" dirty="0">
                <a:latin typeface="Athanasius" pitchFamily="2" charset="0"/>
              </a:rPr>
              <a:t> `</a:t>
            </a:r>
            <a:r>
              <a:rPr lang="en-US" sz="2300" b="1" dirty="0" err="1">
                <a:latin typeface="Athanasius" pitchFamily="2" charset="0"/>
              </a:rPr>
              <a:t>èn'htou</a:t>
            </a:r>
            <a:r>
              <a:rPr lang="en-US" sz="2300" b="1" dirty="0">
                <a:latin typeface="Athanasius" pitchFamily="2" charset="0"/>
              </a:rPr>
              <a:t>. </a:t>
            </a:r>
            <a:r>
              <a:rPr lang="en-US" sz="2300" b="1" dirty="0" err="1">
                <a:latin typeface="Athanasius" pitchFamily="2" charset="0"/>
              </a:rPr>
              <a:t>Alla</a:t>
            </a:r>
            <a:r>
              <a:rPr lang="en-US" sz="2300" b="1" dirty="0">
                <a:latin typeface="Athanasius" pitchFamily="2" charset="0"/>
              </a:rPr>
              <a:t> </a:t>
            </a:r>
            <a:r>
              <a:rPr lang="en-US" sz="2300" b="1" dirty="0" err="1">
                <a:latin typeface="Athanasius" pitchFamily="2" charset="0"/>
              </a:rPr>
              <a:t>oude</a:t>
            </a:r>
            <a:r>
              <a:rPr lang="en-US" sz="2300" b="1" dirty="0">
                <a:latin typeface="Athanasius" pitchFamily="2" charset="0"/>
              </a:rPr>
              <a:t> `</a:t>
            </a:r>
            <a:r>
              <a:rPr lang="en-US" sz="2300" b="1" dirty="0" err="1">
                <a:latin typeface="Athanasius" pitchFamily="2" charset="0"/>
              </a:rPr>
              <a:t>èpkeHrwdhc</a:t>
            </a:r>
            <a:r>
              <a:rPr lang="en-US" sz="2300" b="1" dirty="0">
                <a:latin typeface="Athanasius" pitchFamily="2" charset="0"/>
              </a:rPr>
              <a:t> </a:t>
            </a:r>
            <a:r>
              <a:rPr lang="en-US" sz="2300" b="1" dirty="0" err="1">
                <a:latin typeface="Athanasius" pitchFamily="2" charset="0"/>
              </a:rPr>
              <a:t>afouorpf</a:t>
            </a:r>
            <a:r>
              <a:rPr lang="en-US" sz="2300" b="1" dirty="0">
                <a:latin typeface="Athanasius" pitchFamily="2" charset="0"/>
              </a:rPr>
              <a:t> gar \</a:t>
            </a:r>
            <a:r>
              <a:rPr lang="en-US" sz="2300" b="1" dirty="0" err="1">
                <a:latin typeface="Athanasius" pitchFamily="2" charset="0"/>
              </a:rPr>
              <a:t>aron</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hppe</a:t>
            </a:r>
            <a:r>
              <a:rPr lang="en-US" sz="2300" b="1" dirty="0">
                <a:latin typeface="Athanasius" pitchFamily="2" charset="0"/>
              </a:rPr>
              <a:t> `</a:t>
            </a:r>
            <a:r>
              <a:rPr lang="en-US" sz="2300" b="1" dirty="0" err="1">
                <a:latin typeface="Athanasius" pitchFamily="2" charset="0"/>
              </a:rPr>
              <a:t>èmmon</a:t>
            </a:r>
            <a:r>
              <a:rPr lang="en-US" sz="2300" b="1" dirty="0">
                <a:latin typeface="Athanasius" pitchFamily="2" charset="0"/>
              </a:rPr>
              <a:t> `è\li `</a:t>
            </a:r>
            <a:r>
              <a:rPr lang="en-US" sz="2300" b="1" dirty="0" err="1">
                <a:latin typeface="Athanasius" pitchFamily="2" charset="0"/>
              </a:rPr>
              <a:t>èn</a:t>
            </a:r>
            <a:r>
              <a:rPr lang="en-US" sz="2300" b="1" dirty="0">
                <a:latin typeface="Athanasius" pitchFamily="2" charset="0"/>
              </a:rPr>
              <a:t>\</a:t>
            </a:r>
            <a:r>
              <a:rPr lang="en-US" sz="2300" b="1" dirty="0" err="1">
                <a:latin typeface="Athanasius" pitchFamily="2" charset="0"/>
              </a:rPr>
              <a:t>wb</a:t>
            </a:r>
            <a:r>
              <a:rPr lang="en-US" sz="2300" b="1" dirty="0">
                <a:latin typeface="Athanasius" pitchFamily="2" charset="0"/>
              </a:rPr>
              <a:t> `</a:t>
            </a:r>
            <a:r>
              <a:rPr lang="en-US" sz="2300" b="1" dirty="0" err="1">
                <a:latin typeface="Athanasius" pitchFamily="2" charset="0"/>
              </a:rPr>
              <a:t>èn'htf</a:t>
            </a:r>
            <a:r>
              <a:rPr lang="en-US" sz="2300" b="1" dirty="0">
                <a:latin typeface="Athanasius" pitchFamily="2" charset="0"/>
              </a:rPr>
              <a:t> `</a:t>
            </a:r>
            <a:r>
              <a:rPr lang="en-US" sz="2300" b="1" dirty="0" err="1">
                <a:latin typeface="Athanasius" pitchFamily="2" charset="0"/>
              </a:rPr>
              <a:t>èeafaif</a:t>
            </a:r>
            <a:r>
              <a:rPr lang="en-US" sz="2300" b="1" dirty="0">
                <a:latin typeface="Athanasius" pitchFamily="2" charset="0"/>
              </a:rPr>
              <a:t> </a:t>
            </a:r>
            <a:r>
              <a:rPr lang="en-US" sz="2300" b="1" dirty="0" err="1">
                <a:latin typeface="Athanasius" pitchFamily="2" charset="0"/>
              </a:rPr>
              <a:t>efem`èp</a:t>
            </a:r>
            <a:r>
              <a:rPr lang="en-US" sz="2300" b="1" dirty="0">
                <a:latin typeface="Athanasius" pitchFamily="2" charset="0"/>
              </a:rPr>
              <a:t>]a `</a:t>
            </a:r>
            <a:r>
              <a:rPr lang="en-US" sz="2300" b="1" dirty="0" err="1">
                <a:latin typeface="Athanasius" pitchFamily="2" charset="0"/>
              </a:rPr>
              <a:t>èm`èvmou</a:t>
            </a:r>
            <a:r>
              <a:rPr lang="en-US" sz="2300" b="1" dirty="0">
                <a:latin typeface="Athanasius" pitchFamily="2" charset="0"/>
              </a:rPr>
              <a:t> `</a:t>
            </a:r>
            <a:r>
              <a:rPr lang="en-US" sz="2300" b="1" dirty="0" err="1">
                <a:latin typeface="Athanasius" pitchFamily="2" charset="0"/>
              </a:rPr>
              <a:t>ènta</a:t>
            </a:r>
            <a:r>
              <a:rPr lang="en-US" sz="2300" b="1" dirty="0">
                <a:latin typeface="Athanasius" pitchFamily="2" charset="0"/>
              </a:rPr>
              <a:t>;`</a:t>
            </a:r>
            <a:r>
              <a:rPr lang="en-US" sz="2300" b="1" dirty="0" err="1">
                <a:latin typeface="Athanasius" pitchFamily="2" charset="0"/>
              </a:rPr>
              <a:t>ècbw</a:t>
            </a:r>
            <a:r>
              <a:rPr lang="en-US" sz="2300" b="1" dirty="0">
                <a:latin typeface="Athanasius" pitchFamily="2" charset="0"/>
              </a:rPr>
              <a:t> </a:t>
            </a:r>
            <a:r>
              <a:rPr lang="en-US" sz="2300" b="1" dirty="0" err="1">
                <a:latin typeface="Athanasius" pitchFamily="2" charset="0"/>
              </a:rPr>
              <a:t>oun</a:t>
            </a:r>
            <a:r>
              <a:rPr lang="en-US" sz="2300" b="1" dirty="0">
                <a:latin typeface="Athanasius" pitchFamily="2" charset="0"/>
              </a:rPr>
              <a:t> </a:t>
            </a:r>
            <a:r>
              <a:rPr lang="en-US" sz="2300" b="1" dirty="0" err="1">
                <a:latin typeface="Athanasius" pitchFamily="2" charset="0"/>
              </a:rPr>
              <a:t>naf</a:t>
            </a:r>
            <a:r>
              <a:rPr lang="en-US" sz="2300" b="1" dirty="0">
                <a:latin typeface="Athanasius" pitchFamily="2" charset="0"/>
              </a:rPr>
              <a:t> `</a:t>
            </a:r>
            <a:r>
              <a:rPr lang="en-US" sz="2300" b="1" dirty="0" err="1">
                <a:latin typeface="Athanasius" pitchFamily="2" charset="0"/>
              </a:rPr>
              <a:t>èntaxaf</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ènqof</a:t>
            </a:r>
            <a:r>
              <a:rPr lang="en-US" sz="2300" b="1" dirty="0">
                <a:latin typeface="Athanasius" pitchFamily="2" charset="0"/>
              </a:rPr>
              <a:t> `</a:t>
            </a:r>
            <a:r>
              <a:rPr lang="en-US" sz="2300" b="1" dirty="0" err="1">
                <a:latin typeface="Athanasius" pitchFamily="2" charset="0"/>
              </a:rPr>
              <a:t>èanagkh</a:t>
            </a:r>
            <a:r>
              <a:rPr lang="en-US" sz="2300" b="1" dirty="0">
                <a:latin typeface="Athanasius" pitchFamily="2" charset="0"/>
              </a:rPr>
              <a:t> </a:t>
            </a:r>
            <a:r>
              <a:rPr lang="en-US" sz="2300" b="1" dirty="0" err="1">
                <a:latin typeface="Athanasius" pitchFamily="2" charset="0"/>
              </a:rPr>
              <a:t>naf</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èexa</a:t>
            </a:r>
            <a:r>
              <a:rPr lang="en-US" sz="2300" b="1" dirty="0">
                <a:latin typeface="Athanasius" pitchFamily="2" charset="0"/>
              </a:rPr>
              <a:t> </a:t>
            </a:r>
            <a:r>
              <a:rPr lang="en-US" sz="2300" b="1" dirty="0" err="1">
                <a:latin typeface="Athanasius" pitchFamily="2" charset="0"/>
              </a:rPr>
              <a:t>ouai</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kata `</a:t>
            </a:r>
            <a:r>
              <a:rPr lang="en-US" sz="2300" b="1" dirty="0" err="1">
                <a:latin typeface="Athanasius" pitchFamily="2" charset="0"/>
              </a:rPr>
              <a:t>èp</a:t>
            </a:r>
            <a:r>
              <a:rPr lang="en-US" sz="2300" b="1" dirty="0">
                <a:latin typeface="Athanasius" pitchFamily="2" charset="0"/>
              </a:rPr>
              <a:t>]</a:t>
            </a:r>
            <a:r>
              <a:rPr lang="en-US" sz="2300" b="1" dirty="0" err="1">
                <a:latin typeface="Athanasius" pitchFamily="2" charset="0"/>
              </a:rPr>
              <a:t>ai</a:t>
            </a:r>
            <a:r>
              <a:rPr lang="en-US" sz="2300" b="1" dirty="0">
                <a:latin typeface="Athanasius" pitchFamily="2" charset="0"/>
              </a:rPr>
              <a:t>. </a:t>
            </a:r>
            <a:r>
              <a:rPr lang="en-US" sz="2300" b="1" dirty="0" err="1">
                <a:latin typeface="Athanasius" pitchFamily="2" charset="0"/>
              </a:rPr>
              <a:t>Apimh</a:t>
            </a:r>
            <a:r>
              <a:rPr lang="en-US" sz="2300" b="1" dirty="0">
                <a:latin typeface="Athanasius" pitchFamily="2" charset="0"/>
              </a:rPr>
              <a:t>] de </a:t>
            </a:r>
            <a:r>
              <a:rPr lang="en-US" sz="2300" b="1" dirty="0" err="1">
                <a:latin typeface="Athanasius" pitchFamily="2" charset="0"/>
              </a:rPr>
              <a:t>thrf</a:t>
            </a:r>
            <a:r>
              <a:rPr lang="en-US" sz="2300" b="1" dirty="0">
                <a:latin typeface="Athanasius" pitchFamily="2" charset="0"/>
              </a:rPr>
              <a:t> w]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efjw</a:t>
            </a:r>
            <a:r>
              <a:rPr lang="en-US" sz="2300" b="1" dirty="0">
                <a:latin typeface="Athanasius" pitchFamily="2" charset="0"/>
              </a:rPr>
              <a:t> `</a:t>
            </a:r>
            <a:r>
              <a:rPr lang="en-US" sz="2300" b="1" dirty="0" err="1">
                <a:latin typeface="Athanasius" pitchFamily="2" charset="0"/>
              </a:rPr>
              <a:t>èmmoc</a:t>
            </a:r>
            <a:r>
              <a:rPr lang="en-US" sz="2300" b="1" dirty="0">
                <a:latin typeface="Athanasius" pitchFamily="2" charset="0"/>
              </a:rPr>
              <a:t> &gt;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èali</a:t>
            </a:r>
            <a:r>
              <a:rPr lang="en-US" sz="2300" b="1" dirty="0">
                <a:latin typeface="Athanasius" pitchFamily="2" charset="0"/>
              </a:rPr>
              <a:t> </a:t>
            </a:r>
            <a:r>
              <a:rPr lang="en-US" sz="2300" b="1" dirty="0" err="1">
                <a:latin typeface="Athanasius" pitchFamily="2" charset="0"/>
              </a:rPr>
              <a:t>vai</a:t>
            </a:r>
            <a:r>
              <a:rPr lang="en-US" sz="2300" b="1" dirty="0">
                <a:latin typeface="Athanasius" pitchFamily="2" charset="0"/>
              </a:rPr>
              <a:t> </a:t>
            </a:r>
            <a:r>
              <a:rPr lang="en-US" sz="2300" b="1" dirty="0" err="1">
                <a:latin typeface="Athanasius" pitchFamily="2" charset="0"/>
              </a:rPr>
              <a:t>xa</a:t>
            </a:r>
            <a:r>
              <a:rPr lang="en-US" sz="2300" b="1" dirty="0">
                <a:latin typeface="Athanasius" pitchFamily="2" charset="0"/>
              </a:rPr>
              <a:t> </a:t>
            </a:r>
            <a:r>
              <a:rPr lang="en-US" sz="2300" b="1" dirty="0" err="1">
                <a:latin typeface="Athanasius" pitchFamily="2" charset="0"/>
              </a:rPr>
              <a:t>Barabbac</a:t>
            </a:r>
            <a:r>
              <a:rPr lang="en-US" sz="2300" b="1" dirty="0">
                <a:latin typeface="Athanasius" pitchFamily="2" charset="0"/>
              </a:rPr>
              <a:t> nan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Vai</a:t>
            </a:r>
            <a:r>
              <a:rPr lang="en-US" sz="2300" b="1" dirty="0">
                <a:latin typeface="Athanasius" pitchFamily="2" charset="0"/>
              </a:rPr>
              <a:t> `</a:t>
            </a:r>
            <a:r>
              <a:rPr lang="en-US" sz="2300" b="1" dirty="0" err="1">
                <a:latin typeface="Athanasius" pitchFamily="2" charset="0"/>
              </a:rPr>
              <a:t>èetau</a:t>
            </a:r>
            <a:r>
              <a:rPr lang="en-US" sz="2300" b="1" dirty="0">
                <a:latin typeface="Athanasius" pitchFamily="2" charset="0"/>
              </a:rPr>
              <a:t>\</a:t>
            </a:r>
            <a:r>
              <a:rPr lang="en-US" sz="2300" b="1" dirty="0" err="1">
                <a:latin typeface="Athanasius" pitchFamily="2" charset="0"/>
              </a:rPr>
              <a:t>itf</a:t>
            </a:r>
            <a:r>
              <a:rPr lang="en-US" sz="2300" b="1" dirty="0">
                <a:latin typeface="Athanasius" pitchFamily="2" charset="0"/>
              </a:rPr>
              <a:t> `</a:t>
            </a:r>
            <a:r>
              <a:rPr lang="en-US" sz="2300" b="1" dirty="0" err="1">
                <a:latin typeface="Athanasius" pitchFamily="2" charset="0"/>
              </a:rPr>
              <a:t>èepi`è</a:t>
            </a:r>
            <a:r>
              <a:rPr lang="en-US" sz="2300" b="1" dirty="0">
                <a:latin typeface="Athanasius" pitchFamily="2" charset="0"/>
              </a:rPr>
              <a:t>]</a:t>
            </a:r>
            <a:r>
              <a:rPr lang="en-US" sz="2300" b="1" dirty="0" err="1">
                <a:latin typeface="Athanasius" pitchFamily="2" charset="0"/>
              </a:rPr>
              <a:t>teko</a:t>
            </a:r>
            <a:r>
              <a:rPr lang="en-US" sz="2300" b="1" dirty="0">
                <a:latin typeface="Athanasius" pitchFamily="2" charset="0"/>
              </a:rPr>
              <a:t> </a:t>
            </a:r>
            <a:r>
              <a:rPr lang="en-US" sz="2300" b="1" dirty="0" err="1">
                <a:latin typeface="Athanasius" pitchFamily="2" charset="0"/>
              </a:rPr>
              <a:t>eqbe</a:t>
            </a:r>
            <a:r>
              <a:rPr lang="en-US" sz="2300" b="1" dirty="0">
                <a:latin typeface="Athanasius" pitchFamily="2" charset="0"/>
              </a:rPr>
              <a:t> </a:t>
            </a:r>
            <a:r>
              <a:rPr lang="en-US" sz="2300" b="1" dirty="0" err="1">
                <a:latin typeface="Athanasius" pitchFamily="2" charset="0"/>
              </a:rPr>
              <a:t>ou`è</a:t>
            </a:r>
            <a:r>
              <a:rPr lang="en-US" sz="2300" b="1" dirty="0">
                <a:latin typeface="Athanasius" pitchFamily="2" charset="0"/>
              </a:rPr>
              <a:t>]</a:t>
            </a:r>
            <a:r>
              <a:rPr lang="en-US" sz="2300" b="1" dirty="0" err="1">
                <a:latin typeface="Athanasius" pitchFamily="2" charset="0"/>
              </a:rPr>
              <a:t>qorter</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ou'wteb</a:t>
            </a:r>
            <a:r>
              <a:rPr lang="en-US" sz="2300" b="1" dirty="0">
                <a:latin typeface="Athanasius" pitchFamily="2" charset="0"/>
              </a:rPr>
              <a:t> `</a:t>
            </a:r>
            <a:r>
              <a:rPr lang="en-US" sz="2300" b="1" dirty="0" err="1">
                <a:latin typeface="Athanasius" pitchFamily="2" charset="0"/>
              </a:rPr>
              <a:t>èeaf</a:t>
            </a:r>
            <a:r>
              <a:rPr lang="en-US" sz="2300" b="1" dirty="0">
                <a:latin typeface="Athanasius" pitchFamily="2" charset="0"/>
              </a:rPr>
              <a:t>]</a:t>
            </a:r>
            <a:r>
              <a:rPr lang="en-US" sz="2300" b="1" dirty="0" err="1">
                <a:latin typeface="Athanasius" pitchFamily="2" charset="0"/>
              </a:rPr>
              <a:t>wpi</a:t>
            </a:r>
            <a:r>
              <a:rPr lang="en-US" sz="2300" b="1" dirty="0">
                <a:latin typeface="Athanasius" pitchFamily="2" charset="0"/>
              </a:rPr>
              <a:t> '</a:t>
            </a:r>
            <a:r>
              <a:rPr lang="en-US" sz="2300" b="1" dirty="0" err="1">
                <a:latin typeface="Athanasius" pitchFamily="2" charset="0"/>
              </a:rPr>
              <a:t>en</a:t>
            </a:r>
            <a:r>
              <a:rPr lang="en-US" sz="2300" b="1" dirty="0">
                <a:latin typeface="Athanasius" pitchFamily="2" charset="0"/>
              </a:rPr>
              <a:t> ;</a:t>
            </a:r>
            <a:r>
              <a:rPr lang="en-US" sz="2300" b="1" dirty="0" err="1">
                <a:latin typeface="Athanasius" pitchFamily="2" charset="0"/>
              </a:rPr>
              <a:t>polic</a:t>
            </a:r>
            <a:r>
              <a:rPr lang="en-US" sz="2300" b="1" dirty="0">
                <a:latin typeface="Athanasius" pitchFamily="2" charset="0"/>
              </a:rPr>
              <a:t>.</a:t>
            </a:r>
          </a:p>
          <a:p>
            <a:pPr marL="0" indent="0" algn="just">
              <a:buNone/>
            </a:pPr>
            <a:r>
              <a:rPr lang="en-US" sz="2300" b="1" dirty="0">
                <a:latin typeface="Athanasius" pitchFamily="2" charset="0"/>
              </a:rPr>
              <a:t>Palin de on `</a:t>
            </a:r>
            <a:r>
              <a:rPr lang="en-US" sz="2300" b="1" dirty="0" err="1">
                <a:latin typeface="Athanasius" pitchFamily="2" charset="0"/>
              </a:rPr>
              <a:t>èa</a:t>
            </a:r>
            <a:r>
              <a:rPr lang="en-US" sz="2300" b="1" dirty="0">
                <a:latin typeface="Athanasius" pitchFamily="2" charset="0"/>
              </a:rPr>
              <a:t> </a:t>
            </a:r>
            <a:r>
              <a:rPr lang="en-US" sz="2300" b="1" dirty="0" err="1">
                <a:latin typeface="Athanasius" pitchFamily="2" charset="0"/>
              </a:rPr>
              <a:t>Pilatoc</a:t>
            </a:r>
            <a:r>
              <a:rPr lang="en-US" sz="2300" b="1" dirty="0">
                <a:latin typeface="Athanasius" pitchFamily="2" charset="0"/>
              </a:rPr>
              <a:t> </a:t>
            </a:r>
            <a:r>
              <a:rPr lang="en-US" sz="2300" b="1" dirty="0" err="1">
                <a:latin typeface="Athanasius" pitchFamily="2" charset="0"/>
              </a:rPr>
              <a:t>mou</a:t>
            </a:r>
            <a:r>
              <a:rPr lang="en-US" sz="2300" b="1" dirty="0">
                <a:latin typeface="Athanasius" pitchFamily="2" charset="0"/>
              </a:rPr>
              <a:t>; `</a:t>
            </a:r>
            <a:r>
              <a:rPr lang="en-US" sz="2300" b="1" dirty="0" err="1">
                <a:latin typeface="Athanasius" pitchFamily="2" charset="0"/>
              </a:rPr>
              <a:t>èerwou</a:t>
            </a:r>
            <a:r>
              <a:rPr lang="en-US" sz="2300" b="1" dirty="0">
                <a:latin typeface="Athanasius" pitchFamily="2" charset="0"/>
              </a:rPr>
              <a:t> </a:t>
            </a:r>
            <a:r>
              <a:rPr lang="en-US" sz="2300" b="1" dirty="0" err="1">
                <a:latin typeface="Athanasius" pitchFamily="2" charset="0"/>
              </a:rPr>
              <a:t>efouw</a:t>
            </a:r>
            <a:r>
              <a:rPr lang="en-US" sz="2300" b="1" dirty="0">
                <a:latin typeface="Athanasius" pitchFamily="2" charset="0"/>
              </a:rPr>
              <a:t>] `</a:t>
            </a:r>
            <a:r>
              <a:rPr lang="en-US" sz="2300" b="1" dirty="0" err="1">
                <a:latin typeface="Athanasius" pitchFamily="2" charset="0"/>
              </a:rPr>
              <a:t>èexa</a:t>
            </a:r>
            <a:r>
              <a:rPr lang="en-US" sz="2300" b="1" dirty="0">
                <a:latin typeface="Athanasius" pitchFamily="2" charset="0"/>
              </a:rPr>
              <a:t> </a:t>
            </a:r>
            <a:r>
              <a:rPr lang="en-US" sz="2300" b="1" dirty="0" err="1">
                <a:latin typeface="Athanasius" pitchFamily="2" charset="0"/>
              </a:rPr>
              <a:t>Ihc</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Nqwou</a:t>
            </a:r>
            <a:r>
              <a:rPr lang="en-US" sz="2300" b="1" dirty="0">
                <a:latin typeface="Athanasius" pitchFamily="2" charset="0"/>
              </a:rPr>
              <a:t> de </a:t>
            </a:r>
            <a:r>
              <a:rPr lang="en-US" sz="2300" b="1" dirty="0" err="1">
                <a:latin typeface="Athanasius" pitchFamily="2" charset="0"/>
              </a:rPr>
              <a:t>auw</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eujw</a:t>
            </a:r>
            <a:r>
              <a:rPr lang="en-US" sz="2300" b="1" dirty="0">
                <a:latin typeface="Athanasius" pitchFamily="2" charset="0"/>
              </a:rPr>
              <a:t> </a:t>
            </a:r>
            <a:r>
              <a:rPr lang="en-US" sz="2300" b="1" dirty="0" err="1">
                <a:latin typeface="Athanasius" pitchFamily="2" charset="0"/>
              </a:rPr>
              <a:t>èèmmoc</a:t>
            </a:r>
            <a:r>
              <a:rPr lang="en-US" sz="2300" b="1" dirty="0">
                <a:latin typeface="Athanasius" pitchFamily="2" charset="0"/>
              </a:rPr>
              <a:t> </a:t>
            </a:r>
            <a:r>
              <a:rPr lang="en-US" sz="2300" b="1" dirty="0" err="1">
                <a:latin typeface="Athanasius" pitchFamily="2" charset="0"/>
              </a:rPr>
              <a:t>je</a:t>
            </a:r>
            <a:r>
              <a:rPr lang="en-US" sz="2300" b="1" dirty="0">
                <a:latin typeface="Athanasius" pitchFamily="2" charset="0"/>
              </a:rPr>
              <a:t> a]f a]f &gt; `</a:t>
            </a:r>
            <a:r>
              <a:rPr lang="en-US" sz="2300" b="1" dirty="0" err="1">
                <a:latin typeface="Athanasius" pitchFamily="2" charset="0"/>
              </a:rPr>
              <a:t>ènqof</a:t>
            </a:r>
            <a:r>
              <a:rPr lang="en-US" sz="2300" b="1" dirty="0">
                <a:latin typeface="Athanasius" pitchFamily="2" charset="0"/>
              </a:rPr>
              <a:t> de </a:t>
            </a:r>
            <a:r>
              <a:rPr lang="en-US" sz="2300" b="1" dirty="0" err="1">
                <a:latin typeface="Athanasius" pitchFamily="2" charset="0"/>
              </a:rPr>
              <a:t>pejaf</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a:t>
            </a:r>
            <a:r>
              <a:rPr lang="en-US" sz="2300" b="1" dirty="0" err="1">
                <a:latin typeface="Athanasius" pitchFamily="2" charset="0"/>
              </a:rPr>
              <a:t>èm`èvma</a:t>
            </a:r>
            <a:r>
              <a:rPr lang="en-US" sz="2300" b="1" dirty="0">
                <a:latin typeface="Athanasius" pitchFamily="2" charset="0"/>
              </a:rPr>
              <a:t>\ ]</a:t>
            </a:r>
            <a:r>
              <a:rPr lang="en-US" sz="2300" b="1" dirty="0" err="1">
                <a:latin typeface="Athanasius" pitchFamily="2" charset="0"/>
              </a:rPr>
              <a:t>omt</a:t>
            </a:r>
            <a:r>
              <a:rPr lang="en-US" sz="2300" b="1" dirty="0">
                <a:latin typeface="Athanasius" pitchFamily="2" charset="0"/>
              </a:rPr>
              <a:t> `</a:t>
            </a:r>
            <a:r>
              <a:rPr lang="en-US" sz="2300" b="1" dirty="0" err="1">
                <a:latin typeface="Athanasius" pitchFamily="2" charset="0"/>
              </a:rPr>
              <a:t>èncop</a:t>
            </a:r>
            <a:r>
              <a:rPr lang="en-US" sz="2300" b="1" dirty="0">
                <a:latin typeface="Athanasius" pitchFamily="2" charset="0"/>
              </a:rPr>
              <a:t> &gt;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ou</a:t>
            </a:r>
            <a:r>
              <a:rPr lang="en-US" sz="2300" b="1" dirty="0">
                <a:latin typeface="Athanasius" pitchFamily="2" charset="0"/>
              </a:rPr>
              <a:t> gar `</a:t>
            </a:r>
            <a:r>
              <a:rPr lang="en-US" sz="2300" b="1" dirty="0" err="1">
                <a:latin typeface="Athanasius" pitchFamily="2" charset="0"/>
              </a:rPr>
              <a:t>èmpet</a:t>
            </a:r>
            <a:r>
              <a:rPr lang="en-US" sz="2300" b="1" dirty="0">
                <a:latin typeface="Athanasius" pitchFamily="2" charset="0"/>
              </a:rPr>
              <a:t>\</a:t>
            </a:r>
            <a:r>
              <a:rPr lang="en-US" sz="2300" b="1" dirty="0" err="1">
                <a:latin typeface="Athanasius" pitchFamily="2" charset="0"/>
              </a:rPr>
              <a:t>wou</a:t>
            </a:r>
            <a:r>
              <a:rPr lang="en-US" sz="2300" b="1" dirty="0">
                <a:latin typeface="Athanasius" pitchFamily="2" charset="0"/>
              </a:rPr>
              <a:t> peta </a:t>
            </a:r>
            <a:r>
              <a:rPr lang="en-US" sz="2300" b="1" dirty="0" err="1">
                <a:latin typeface="Athanasius" pitchFamily="2" charset="0"/>
              </a:rPr>
              <a:t>vai</a:t>
            </a:r>
            <a:r>
              <a:rPr lang="en-US" sz="2300" b="1" dirty="0">
                <a:latin typeface="Athanasius" pitchFamily="2" charset="0"/>
              </a:rPr>
              <a:t> </a:t>
            </a:r>
            <a:r>
              <a:rPr lang="en-US" sz="2300" b="1" dirty="0" err="1">
                <a:latin typeface="Athanasius" pitchFamily="2" charset="0"/>
              </a:rPr>
              <a:t>aif</a:t>
            </a:r>
            <a:r>
              <a:rPr lang="en-US" sz="2300" b="1" dirty="0">
                <a:latin typeface="Athanasius" pitchFamily="2" charset="0"/>
              </a:rPr>
              <a:t> &gt; `</a:t>
            </a:r>
            <a:r>
              <a:rPr lang="en-US" sz="2300" b="1" dirty="0" err="1">
                <a:latin typeface="Athanasius" pitchFamily="2" charset="0"/>
              </a:rPr>
              <a:t>èmpijem</a:t>
            </a:r>
            <a:r>
              <a:rPr lang="en-US" sz="2300" b="1" dirty="0">
                <a:latin typeface="Athanasius" pitchFamily="2" charset="0"/>
              </a:rPr>
              <a:t> `è\li `</a:t>
            </a:r>
            <a:r>
              <a:rPr lang="en-US" sz="2300" b="1" dirty="0" err="1">
                <a:latin typeface="Athanasius" pitchFamily="2" charset="0"/>
              </a:rPr>
              <a:t>èn`èeti`èa</a:t>
            </a:r>
            <a:r>
              <a:rPr lang="en-US" sz="2300" b="1" dirty="0">
                <a:latin typeface="Athanasius" pitchFamily="2" charset="0"/>
              </a:rPr>
              <a:t> `</a:t>
            </a:r>
            <a:r>
              <a:rPr lang="en-US" sz="2300" b="1" dirty="0" err="1">
                <a:latin typeface="Athanasius" pitchFamily="2" charset="0"/>
              </a:rPr>
              <a:t>ènte</a:t>
            </a:r>
            <a:r>
              <a:rPr lang="en-US" sz="2300" b="1" dirty="0">
                <a:latin typeface="Athanasius" pitchFamily="2" charset="0"/>
              </a:rPr>
              <a:t> `</a:t>
            </a:r>
            <a:r>
              <a:rPr lang="en-US" sz="2300" b="1" dirty="0" err="1">
                <a:latin typeface="Athanasius" pitchFamily="2" charset="0"/>
              </a:rPr>
              <a:t>èvmou</a:t>
            </a:r>
            <a:r>
              <a:rPr lang="en-US" sz="2300" b="1" dirty="0">
                <a:latin typeface="Athanasius" pitchFamily="2" charset="0"/>
              </a:rPr>
              <a:t> `</a:t>
            </a:r>
            <a:r>
              <a:rPr lang="en-US" sz="2300" b="1" dirty="0" err="1">
                <a:latin typeface="Athanasius" pitchFamily="2" charset="0"/>
              </a:rPr>
              <a:t>èn'htf</a:t>
            </a:r>
            <a:r>
              <a:rPr lang="en-US" sz="2300" b="1" dirty="0">
                <a:latin typeface="Athanasius" pitchFamily="2" charset="0"/>
              </a:rPr>
              <a:t> &gt; `</a:t>
            </a:r>
            <a:r>
              <a:rPr lang="en-US" sz="2300" b="1" dirty="0" err="1">
                <a:latin typeface="Athanasius" pitchFamily="2" charset="0"/>
              </a:rPr>
              <a:t>èènta</a:t>
            </a:r>
            <a:r>
              <a:rPr lang="en-US" sz="2300" b="1" dirty="0">
                <a:latin typeface="Athanasius" pitchFamily="2" charset="0"/>
              </a:rPr>
              <a:t>;`</a:t>
            </a:r>
            <a:r>
              <a:rPr lang="en-US" sz="2300" b="1" dirty="0" err="1">
                <a:latin typeface="Athanasius" pitchFamily="2" charset="0"/>
              </a:rPr>
              <a:t>ècbw</a:t>
            </a:r>
            <a:r>
              <a:rPr lang="en-US" sz="2300" b="1" dirty="0">
                <a:latin typeface="Athanasius" pitchFamily="2" charset="0"/>
              </a:rPr>
              <a:t> </a:t>
            </a:r>
            <a:r>
              <a:rPr lang="en-US" sz="2300" b="1" dirty="0" err="1">
                <a:latin typeface="Athanasius" pitchFamily="2" charset="0"/>
              </a:rPr>
              <a:t>oun</a:t>
            </a:r>
            <a:r>
              <a:rPr lang="en-US" sz="2300" b="1" dirty="0">
                <a:latin typeface="Athanasius" pitchFamily="2" charset="0"/>
              </a:rPr>
              <a:t> </a:t>
            </a:r>
            <a:r>
              <a:rPr lang="en-US" sz="2300" b="1" dirty="0" err="1">
                <a:latin typeface="Athanasius" pitchFamily="2" charset="0"/>
              </a:rPr>
              <a:t>naf</a:t>
            </a:r>
            <a:r>
              <a:rPr lang="en-US" sz="2300" b="1" dirty="0">
                <a:latin typeface="Athanasius" pitchFamily="2" charset="0"/>
              </a:rPr>
              <a:t> `</a:t>
            </a:r>
            <a:r>
              <a:rPr lang="en-US" sz="2300" b="1" dirty="0" err="1">
                <a:latin typeface="Athanasius" pitchFamily="2" charset="0"/>
              </a:rPr>
              <a:t>èntaxaf</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Nqwou</a:t>
            </a:r>
            <a:r>
              <a:rPr lang="en-US" sz="2300" b="1" dirty="0">
                <a:latin typeface="Athanasius" pitchFamily="2" charset="0"/>
              </a:rPr>
              <a:t> de `</a:t>
            </a:r>
            <a:r>
              <a:rPr lang="en-US" sz="2300" b="1" dirty="0" err="1">
                <a:latin typeface="Athanasius" pitchFamily="2" charset="0"/>
              </a:rPr>
              <a:t>èetauoua</a:t>
            </a:r>
            <a:r>
              <a:rPr lang="en-US" sz="2300" b="1" dirty="0">
                <a:latin typeface="Athanasius" pitchFamily="2" charset="0"/>
              </a:rPr>
              <a:t>\</a:t>
            </a:r>
            <a:r>
              <a:rPr lang="en-US" sz="2300" b="1" dirty="0" err="1">
                <a:latin typeface="Athanasius" pitchFamily="2" charset="0"/>
              </a:rPr>
              <a:t>totou</a:t>
            </a:r>
            <a:r>
              <a:rPr lang="en-US" sz="2300" b="1" dirty="0">
                <a:latin typeface="Athanasius" pitchFamily="2" charset="0"/>
              </a:rPr>
              <a:t> '</a:t>
            </a:r>
            <a:r>
              <a:rPr lang="en-US" sz="2300" b="1" dirty="0" err="1">
                <a:latin typeface="Athanasius" pitchFamily="2" charset="0"/>
              </a:rPr>
              <a:t>en</a:t>
            </a:r>
            <a:r>
              <a:rPr lang="en-US" sz="2300" b="1" dirty="0">
                <a:latin typeface="Athanasius" pitchFamily="2" charset="0"/>
              </a:rPr>
              <a:t> </a:t>
            </a:r>
            <a:r>
              <a:rPr lang="en-US" sz="2300" b="1" dirty="0" err="1">
                <a:latin typeface="Athanasius" pitchFamily="2" charset="0"/>
              </a:rPr>
              <a:t>ouni</a:t>
            </a:r>
            <a:r>
              <a:rPr lang="en-US" sz="2300" b="1" dirty="0">
                <a:latin typeface="Athanasius" pitchFamily="2" charset="0"/>
              </a:rPr>
              <a:t>]; `</a:t>
            </a:r>
            <a:r>
              <a:rPr lang="en-US" sz="2300" b="1" dirty="0" err="1">
                <a:latin typeface="Athanasius" pitchFamily="2" charset="0"/>
              </a:rPr>
              <a:t>èn`ècmh</a:t>
            </a:r>
            <a:r>
              <a:rPr lang="en-US" sz="2300" b="1" dirty="0">
                <a:latin typeface="Athanasius" pitchFamily="2" charset="0"/>
              </a:rPr>
              <a:t> </a:t>
            </a:r>
            <a:r>
              <a:rPr lang="en-US" sz="2300" b="1" dirty="0" err="1">
                <a:latin typeface="Athanasius" pitchFamily="2" charset="0"/>
              </a:rPr>
              <a:t>eu`èeretin</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a:t>
            </a:r>
            <a:r>
              <a:rPr lang="en-US" sz="2300" b="1" dirty="0" err="1">
                <a:latin typeface="Athanasius" pitchFamily="2" charset="0"/>
              </a:rPr>
              <a:t>eqroua</a:t>
            </a:r>
            <a:r>
              <a:rPr lang="en-US" sz="2300" b="1" dirty="0">
                <a:latin typeface="Athanasius" pitchFamily="2" charset="0"/>
              </a:rPr>
              <a:t>]f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naujemjom</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nou`ècmh</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èa</a:t>
            </a:r>
            <a:r>
              <a:rPr lang="en-US" sz="2300" b="1" dirty="0">
                <a:latin typeface="Athanasius" pitchFamily="2" charset="0"/>
              </a:rPr>
              <a:t> </a:t>
            </a:r>
            <a:r>
              <a:rPr lang="en-US" sz="2300" b="1" dirty="0" err="1">
                <a:latin typeface="Athanasius" pitchFamily="2" charset="0"/>
              </a:rPr>
              <a:t>Pilatoc</a:t>
            </a:r>
            <a:r>
              <a:rPr lang="en-US" sz="2300" b="1" dirty="0">
                <a:latin typeface="Athanasius" pitchFamily="2" charset="0"/>
              </a:rPr>
              <a:t> ;\</a:t>
            </a:r>
            <a:r>
              <a:rPr lang="en-US" sz="2300" b="1" dirty="0" err="1">
                <a:latin typeface="Athanasius" pitchFamily="2" charset="0"/>
              </a:rPr>
              <a:t>ap</a:t>
            </a:r>
            <a:r>
              <a:rPr lang="en-US" sz="2300" b="1" dirty="0">
                <a:latin typeface="Athanasius" pitchFamily="2" charset="0"/>
              </a:rPr>
              <a:t> </a:t>
            </a:r>
            <a:r>
              <a:rPr lang="en-US" sz="2300" b="1" dirty="0" err="1">
                <a:latin typeface="Athanasius" pitchFamily="2" charset="0"/>
              </a:rPr>
              <a:t>eqref</a:t>
            </a:r>
            <a:r>
              <a:rPr lang="en-US" sz="2300" b="1" dirty="0">
                <a:latin typeface="Athanasius" pitchFamily="2" charset="0"/>
              </a:rPr>
              <a:t>]</a:t>
            </a:r>
            <a:r>
              <a:rPr lang="en-US" sz="2300" b="1" dirty="0" err="1">
                <a:latin typeface="Athanasius" pitchFamily="2" charset="0"/>
              </a:rPr>
              <a:t>wpi</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pou`èethma</a:t>
            </a:r>
            <a:r>
              <a:rPr lang="en-US" sz="2300" b="1" dirty="0">
                <a:latin typeface="Athanasius" pitchFamily="2" charset="0"/>
              </a:rPr>
              <a:t>. </a:t>
            </a:r>
            <a:r>
              <a:rPr lang="en-US" sz="2300" b="1" dirty="0" err="1">
                <a:latin typeface="Athanasius" pitchFamily="2" charset="0"/>
              </a:rPr>
              <a:t>Afxw</a:t>
            </a:r>
            <a:r>
              <a:rPr lang="en-US" sz="2300" b="1" dirty="0">
                <a:latin typeface="Athanasius" pitchFamily="2" charset="0"/>
              </a:rPr>
              <a:t> de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èmvh`èetau</a:t>
            </a:r>
            <a:r>
              <a:rPr lang="en-US" sz="2300" b="1" dirty="0">
                <a:latin typeface="Athanasius" pitchFamily="2" charset="0"/>
              </a:rPr>
              <a:t>\</a:t>
            </a:r>
            <a:r>
              <a:rPr lang="en-US" sz="2300" b="1" dirty="0" err="1">
                <a:latin typeface="Athanasius" pitchFamily="2" charset="0"/>
              </a:rPr>
              <a:t>itf</a:t>
            </a:r>
            <a:r>
              <a:rPr lang="en-US" sz="2300" b="1" dirty="0">
                <a:latin typeface="Athanasius" pitchFamily="2" charset="0"/>
              </a:rPr>
              <a:t> `</a:t>
            </a:r>
            <a:r>
              <a:rPr lang="en-US" sz="2300" b="1" dirty="0" err="1">
                <a:latin typeface="Athanasius" pitchFamily="2" charset="0"/>
              </a:rPr>
              <a:t>èepi`è</a:t>
            </a:r>
            <a:r>
              <a:rPr lang="en-US" sz="2300" b="1" dirty="0">
                <a:latin typeface="Athanasius" pitchFamily="2" charset="0"/>
              </a:rPr>
              <a:t>]</a:t>
            </a:r>
            <a:r>
              <a:rPr lang="en-US" sz="2300" b="1" dirty="0" err="1">
                <a:latin typeface="Athanasius" pitchFamily="2" charset="0"/>
              </a:rPr>
              <a:t>teko</a:t>
            </a:r>
            <a:r>
              <a:rPr lang="en-US" sz="2300" b="1" dirty="0">
                <a:latin typeface="Athanasius" pitchFamily="2" charset="0"/>
              </a:rPr>
              <a:t> </a:t>
            </a:r>
            <a:r>
              <a:rPr lang="en-US" sz="2300" b="1" dirty="0" err="1">
                <a:latin typeface="Athanasius" pitchFamily="2" charset="0"/>
              </a:rPr>
              <a:t>eqbe</a:t>
            </a:r>
            <a:r>
              <a:rPr lang="en-US" sz="2300" b="1" dirty="0">
                <a:latin typeface="Athanasius" pitchFamily="2" charset="0"/>
              </a:rPr>
              <a:t> </a:t>
            </a:r>
            <a:r>
              <a:rPr lang="en-US" sz="2300" b="1" dirty="0" err="1">
                <a:latin typeface="Athanasius" pitchFamily="2" charset="0"/>
              </a:rPr>
              <a:t>ou'wteb</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ou`è</a:t>
            </a:r>
            <a:r>
              <a:rPr lang="en-US" sz="2300" b="1" dirty="0">
                <a:latin typeface="Athanasius" pitchFamily="2" charset="0"/>
              </a:rPr>
              <a:t>]</a:t>
            </a:r>
            <a:r>
              <a:rPr lang="en-US" sz="2300" b="1" dirty="0" err="1">
                <a:latin typeface="Athanasius" pitchFamily="2" charset="0"/>
              </a:rPr>
              <a:t>qorter</a:t>
            </a:r>
            <a:r>
              <a:rPr lang="en-US" sz="2300" b="1" dirty="0">
                <a:latin typeface="Athanasius" pitchFamily="2" charset="0"/>
              </a:rPr>
              <a:t> </a:t>
            </a:r>
            <a:r>
              <a:rPr lang="en-US" sz="2300" b="1" dirty="0" err="1">
                <a:latin typeface="Athanasius" pitchFamily="2" charset="0"/>
              </a:rPr>
              <a:t>vh`èetau`èeretin</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&gt; </a:t>
            </a:r>
            <a:r>
              <a:rPr lang="en-US" sz="2300" b="1" dirty="0" err="1">
                <a:latin typeface="Athanasius" pitchFamily="2" charset="0"/>
              </a:rPr>
              <a:t>Ihc</a:t>
            </a:r>
            <a:r>
              <a:rPr lang="en-US" sz="2300" b="1" dirty="0">
                <a:latin typeface="Athanasius" pitchFamily="2" charset="0"/>
              </a:rPr>
              <a:t>? de </a:t>
            </a:r>
            <a:r>
              <a:rPr lang="en-US" sz="2300" b="1" dirty="0" err="1">
                <a:latin typeface="Athanasius" pitchFamily="2" charset="0"/>
              </a:rPr>
              <a:t>authif</a:t>
            </a:r>
            <a:r>
              <a:rPr lang="en-US" sz="2300" b="1" dirty="0">
                <a:latin typeface="Athanasius" pitchFamily="2" charset="0"/>
              </a:rPr>
              <a:t> kata </a:t>
            </a:r>
            <a:r>
              <a:rPr lang="en-US" sz="2300" b="1" dirty="0" err="1">
                <a:latin typeface="Athanasius" pitchFamily="2" charset="0"/>
              </a:rPr>
              <a:t>pououw</a:t>
            </a:r>
            <a:r>
              <a:rPr lang="en-US" sz="2300" b="1" dirty="0">
                <a:latin typeface="Athanasius" pitchFamily="2" charset="0"/>
              </a:rPr>
              <a:t>].  </a:t>
            </a:r>
            <a:r>
              <a:rPr lang="en-US" sz="2300" b="1" dirty="0" err="1">
                <a:solidFill>
                  <a:srgbClr val="C00000"/>
                </a:solidFill>
                <a:latin typeface="Athanasius" pitchFamily="2" charset="0"/>
              </a:rPr>
              <a:t>Ouw</a:t>
            </a:r>
            <a:r>
              <a:rPr lang="en-US" sz="2300" b="1" dirty="0">
                <a:solidFill>
                  <a:srgbClr val="C00000"/>
                </a:solidFill>
                <a:latin typeface="Athanasius" pitchFamily="2" charset="0"/>
              </a:rPr>
              <a:t>]t `</a:t>
            </a:r>
            <a:r>
              <a:rPr lang="en-US" sz="2300" b="1" dirty="0" err="1">
                <a:solidFill>
                  <a:srgbClr val="C00000"/>
                </a:solidFill>
                <a:latin typeface="Athanasius" pitchFamily="2" charset="0"/>
              </a:rPr>
              <a:t>mpieuaggelion</a:t>
            </a:r>
            <a:r>
              <a:rPr lang="en-US" sz="2300" b="1" dirty="0">
                <a:solidFill>
                  <a:srgbClr val="C00000"/>
                </a:solidFill>
                <a:latin typeface="Athanasius" pitchFamily="2" charset="0"/>
              </a:rPr>
              <a:t> </a:t>
            </a:r>
            <a:r>
              <a:rPr lang="en-US" sz="2300" b="1" dirty="0" err="1">
                <a:solidFill>
                  <a:srgbClr val="C00000"/>
                </a:solidFill>
                <a:latin typeface="Athanasius" pitchFamily="2" charset="0"/>
              </a:rPr>
              <a:t>eqouab</a:t>
            </a:r>
            <a:r>
              <a:rPr lang="en-US" sz="2300" b="1" dirty="0">
                <a:solidFill>
                  <a:srgbClr val="C00000"/>
                </a:solidFill>
                <a:latin typeface="Athanasius" pitchFamily="2" charset="0"/>
              </a:rPr>
              <a:t>. </a:t>
            </a:r>
          </a:p>
          <a:p>
            <a:pPr marL="0" indent="0" algn="just">
              <a:buNone/>
            </a:pPr>
            <a:r>
              <a:rPr lang="en-US" sz="2300" b="1" dirty="0">
                <a:solidFill>
                  <a:srgbClr val="C00000"/>
                </a:solidFill>
                <a:latin typeface="Athanasius" pitchFamily="2" charset="0"/>
              </a:rPr>
              <a:t>Do[a ci </a:t>
            </a:r>
            <a:r>
              <a:rPr lang="en-US" sz="2300" b="1" dirty="0" err="1">
                <a:solidFill>
                  <a:srgbClr val="C00000"/>
                </a:solidFill>
                <a:latin typeface="Athanasius" pitchFamily="2" charset="0"/>
              </a:rPr>
              <a:t>Kuri`e</a:t>
            </a:r>
            <a:r>
              <a:rPr lang="en-US" sz="23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D238C50F-5213-4215-9345-DDE546B974B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9500E14E-1482-4483-BFFE-3C3B4AAC6C50}"/>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74968991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400" b="1" dirty="0">
                <a:solidFill>
                  <a:srgbClr val="C00000"/>
                </a:solidFill>
                <a:latin typeface="Athanasius" pitchFamily="2" charset="0"/>
              </a:rPr>
              <a:t>Iwannhn  Kev i/q/&gt; a/- i/b</a:t>
            </a:r>
            <a:endParaRPr lang="fi-FI" sz="1000" b="1" dirty="0">
              <a:solidFill>
                <a:srgbClr val="C00000"/>
              </a:solidFill>
              <a:latin typeface="Athanasius" pitchFamily="2" charset="0"/>
            </a:endParaRPr>
          </a:p>
          <a:p>
            <a:pPr marL="0" indent="0" algn="just">
              <a:buNone/>
            </a:pPr>
            <a:r>
              <a:rPr lang="en-US" sz="2000" b="1" dirty="0">
                <a:latin typeface="Athanasius" pitchFamily="2" charset="0"/>
              </a:rPr>
              <a:t>Tote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afsi</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a:t>
            </a:r>
            <a:r>
              <a:rPr lang="en-US" sz="2000" b="1" dirty="0" err="1">
                <a:latin typeface="Athanasius" pitchFamily="2" charset="0"/>
              </a:rPr>
              <a:t>afermactiggoin</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nimatoi</a:t>
            </a:r>
            <a:r>
              <a:rPr lang="en-US" sz="2000" b="1" dirty="0">
                <a:latin typeface="Athanasius" pitchFamily="2" charset="0"/>
              </a:rPr>
              <a:t> au]</a:t>
            </a:r>
            <a:r>
              <a:rPr lang="en-US" sz="2000" b="1" dirty="0" err="1">
                <a:latin typeface="Athanasius" pitchFamily="2" charset="0"/>
              </a:rPr>
              <a:t>wnt</a:t>
            </a:r>
            <a:r>
              <a:rPr lang="en-US" sz="2000" b="1" dirty="0">
                <a:latin typeface="Athanasius" pitchFamily="2" charset="0"/>
              </a:rPr>
              <a:t> `</a:t>
            </a:r>
            <a:r>
              <a:rPr lang="en-US" sz="2000" b="1" dirty="0" err="1">
                <a:latin typeface="Athanasius" pitchFamily="2" charset="0"/>
              </a:rPr>
              <a:t>ènou`èxlom</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ancouri</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authif</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tef`èave</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aujol</a:t>
            </a:r>
            <a:r>
              <a:rPr lang="en-US" sz="2000" b="1" dirty="0">
                <a:latin typeface="Athanasius" pitchFamily="2" charset="0"/>
              </a:rPr>
              <a:t>\f `</a:t>
            </a:r>
            <a:r>
              <a:rPr lang="en-US" sz="2000" b="1" dirty="0" err="1">
                <a:latin typeface="Athanasius" pitchFamily="2" charset="0"/>
              </a:rPr>
              <a:t>ènou`è</a:t>
            </a:r>
            <a:r>
              <a:rPr lang="en-US" sz="2000" b="1" dirty="0">
                <a:latin typeface="Athanasius" pitchFamily="2" charset="0"/>
              </a:rPr>
              <a:t>\</a:t>
            </a:r>
            <a:r>
              <a:rPr lang="en-US" sz="2000" b="1" dirty="0" err="1">
                <a:latin typeface="Athanasius" pitchFamily="2" charset="0"/>
              </a:rPr>
              <a:t>ebcw</a:t>
            </a:r>
            <a:r>
              <a:rPr lang="en-US" sz="2000" b="1" dirty="0">
                <a:latin typeface="Athanasius" pitchFamily="2" charset="0"/>
              </a:rPr>
              <a:t> `</a:t>
            </a:r>
            <a:r>
              <a:rPr lang="en-US" sz="2000" b="1" dirty="0" err="1">
                <a:latin typeface="Athanasius" pitchFamily="2" charset="0"/>
              </a:rPr>
              <a:t>ènshji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naunhou</a:t>
            </a:r>
            <a:r>
              <a:rPr lang="en-US" sz="2000" b="1" dirty="0">
                <a:latin typeface="Athanasius" pitchFamily="2" charset="0"/>
              </a:rPr>
              <a:t> \</a:t>
            </a:r>
            <a:r>
              <a:rPr lang="en-US" sz="2000" b="1" dirty="0" err="1">
                <a:latin typeface="Athanasius" pitchFamily="2" charset="0"/>
              </a:rPr>
              <a:t>arof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xere</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niIoudai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nau;kour</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Palin on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hppe</a:t>
            </a:r>
            <a:r>
              <a:rPr lang="en-US" sz="2000" b="1" dirty="0">
                <a:latin typeface="Athanasius" pitchFamily="2" charset="0"/>
              </a:rPr>
              <a:t> ;</a:t>
            </a:r>
            <a:r>
              <a:rPr lang="en-US" sz="2000" b="1" dirty="0" err="1">
                <a:latin typeface="Athanasius" pitchFamily="2" charset="0"/>
              </a:rPr>
              <a:t>naenf</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&gt;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ènteten`èemi</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è`èn;jem</a:t>
            </a:r>
            <a:r>
              <a:rPr lang="en-US" sz="2000" b="1" dirty="0">
                <a:latin typeface="Athanasius" pitchFamily="2" charset="0"/>
              </a:rPr>
              <a:t> `è\li `</a:t>
            </a:r>
            <a:r>
              <a:rPr lang="en-US" sz="2000" b="1" dirty="0" err="1">
                <a:latin typeface="Athanasius" pitchFamily="2" charset="0"/>
              </a:rPr>
              <a:t>èn`èeti`èa</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an. Tote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efervorin</a:t>
            </a:r>
            <a:r>
              <a:rPr lang="en-US" sz="2000" b="1" dirty="0">
                <a:latin typeface="Athanasius" pitchFamily="2" charset="0"/>
              </a:rPr>
              <a:t> `</a:t>
            </a:r>
            <a:r>
              <a:rPr lang="en-US" sz="2000" b="1" dirty="0" err="1">
                <a:latin typeface="Athanasius" pitchFamily="2" charset="0"/>
              </a:rPr>
              <a:t>èmpi`èxlom</a:t>
            </a:r>
            <a:r>
              <a:rPr lang="en-US" sz="2000" b="1" dirty="0">
                <a:latin typeface="Athanasius" pitchFamily="2" charset="0"/>
              </a:rPr>
              <a:t> `</a:t>
            </a:r>
            <a:r>
              <a:rPr lang="en-US" sz="2000" b="1" dirty="0" err="1">
                <a:latin typeface="Athanasius" pitchFamily="2" charset="0"/>
              </a:rPr>
              <a:t>èncouri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pi`è</a:t>
            </a:r>
            <a:r>
              <a:rPr lang="en-US" sz="2000" b="1" dirty="0">
                <a:latin typeface="Athanasius" pitchFamily="2" charset="0"/>
              </a:rPr>
              <a:t>\</a:t>
            </a:r>
            <a:r>
              <a:rPr lang="en-US" sz="2000" b="1" dirty="0" err="1">
                <a:latin typeface="Athanasius" pitchFamily="2" charset="0"/>
              </a:rPr>
              <a:t>bwc</a:t>
            </a:r>
            <a:r>
              <a:rPr lang="en-US" sz="2000" b="1" dirty="0">
                <a:latin typeface="Athanasius" pitchFamily="2" charset="0"/>
              </a:rPr>
              <a:t> `</a:t>
            </a:r>
            <a:r>
              <a:rPr lang="en-US" sz="2000" b="1" dirty="0" err="1">
                <a:latin typeface="Athanasius" pitchFamily="2" charset="0"/>
              </a:rPr>
              <a:t>ènshji</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hppe</a:t>
            </a:r>
            <a:r>
              <a:rPr lang="en-US" sz="2000" b="1" dirty="0">
                <a:latin typeface="Athanasius" pitchFamily="2" charset="0"/>
              </a:rPr>
              <a:t> </a:t>
            </a:r>
            <a:r>
              <a:rPr lang="en-US" sz="2000" b="1" dirty="0" err="1">
                <a:latin typeface="Athanasius" pitchFamily="2" charset="0"/>
              </a:rPr>
              <a:t>ic</a:t>
            </a:r>
            <a:r>
              <a:rPr lang="en-US" sz="2000" b="1" dirty="0">
                <a:latin typeface="Athanasius" pitchFamily="2" charset="0"/>
              </a:rPr>
              <a:t> </a:t>
            </a:r>
            <a:r>
              <a:rPr lang="en-US" sz="2000" b="1" dirty="0" err="1">
                <a:latin typeface="Athanasius" pitchFamily="2" charset="0"/>
              </a:rPr>
              <a:t>pirwmi</a:t>
            </a:r>
            <a:r>
              <a:rPr lang="en-US" sz="2000" b="1" dirty="0">
                <a:latin typeface="Athanasius" pitchFamily="2" charset="0"/>
              </a:rPr>
              <a:t>. |</a:t>
            </a:r>
            <a:r>
              <a:rPr lang="en-US" sz="2000" b="1" dirty="0" err="1">
                <a:latin typeface="Athanasius" pitchFamily="2" charset="0"/>
              </a:rPr>
              <a:t>ote</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èetaunau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niarxh`èereuc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a:t>
            </a:r>
            <a:r>
              <a:rPr lang="en-US" sz="2000" b="1" dirty="0">
                <a:latin typeface="Athanasius" pitchFamily="2" charset="0"/>
              </a:rPr>
              <a:t>\</a:t>
            </a:r>
            <a:r>
              <a:rPr lang="en-US" sz="2000" b="1" dirty="0" err="1">
                <a:latin typeface="Athanasius" pitchFamily="2" charset="0"/>
              </a:rPr>
              <a:t>uperethc</a:t>
            </a:r>
            <a:r>
              <a:rPr lang="en-US" sz="2000" b="1" dirty="0">
                <a:latin typeface="Athanasius" pitchFamily="2" charset="0"/>
              </a:rPr>
              <a:t> &gt; </a:t>
            </a:r>
            <a:r>
              <a:rPr lang="en-US" sz="2000" b="1" dirty="0" err="1">
                <a:latin typeface="Athanasius" pitchFamily="2" charset="0"/>
              </a:rPr>
              <a:t>auw</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a]f a]f &gt;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mwini</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ènqwten</a:t>
            </a:r>
            <a:r>
              <a:rPr lang="en-US" sz="2000" b="1" dirty="0">
                <a:latin typeface="Athanasius" pitchFamily="2" charset="0"/>
              </a:rPr>
              <a:t> a]f `</a:t>
            </a:r>
            <a:r>
              <a:rPr lang="en-US" sz="2000" b="1" dirty="0" err="1">
                <a:latin typeface="Athanasius" pitchFamily="2" charset="0"/>
              </a:rPr>
              <a:t>èanok</a:t>
            </a:r>
            <a:r>
              <a:rPr lang="en-US" sz="2000" b="1" dirty="0">
                <a:latin typeface="Athanasius" pitchFamily="2" charset="0"/>
              </a:rPr>
              <a:t> gar `</a:t>
            </a:r>
            <a:r>
              <a:rPr lang="en-US" sz="2000" b="1" dirty="0" err="1">
                <a:latin typeface="Athanasius" pitchFamily="2" charset="0"/>
              </a:rPr>
              <a:t>èn;jem</a:t>
            </a:r>
            <a:r>
              <a:rPr lang="en-US" sz="2000" b="1" dirty="0">
                <a:latin typeface="Athanasius" pitchFamily="2" charset="0"/>
              </a:rPr>
              <a:t> `è\li `</a:t>
            </a:r>
            <a:r>
              <a:rPr lang="en-US" sz="2000" b="1" dirty="0" err="1">
                <a:latin typeface="Athanasius" pitchFamily="2" charset="0"/>
              </a:rPr>
              <a:t>èn`èeti`èa</a:t>
            </a:r>
            <a:r>
              <a:rPr lang="en-US" sz="2000" b="1" dirty="0">
                <a:latin typeface="Athanasius" pitchFamily="2" charset="0"/>
              </a:rPr>
              <a:t> </a:t>
            </a:r>
            <a:r>
              <a:rPr lang="en-US" sz="2000" b="1" dirty="0" err="1">
                <a:latin typeface="Athanasius" pitchFamily="2" charset="0"/>
              </a:rPr>
              <a:t>si</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an.</a:t>
            </a:r>
          </a:p>
          <a:p>
            <a:pPr marL="0" indent="0" algn="just">
              <a:buNone/>
            </a:pPr>
            <a:r>
              <a:rPr lang="en-US" sz="2000" b="1" dirty="0" err="1">
                <a:latin typeface="Athanasius" pitchFamily="2" charset="0"/>
              </a:rPr>
              <a:t>Au`èerou`èw</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niIoudai</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èanon</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èntan</a:t>
            </a:r>
            <a:r>
              <a:rPr lang="en-US" sz="2000" b="1" dirty="0">
                <a:latin typeface="Athanasius" pitchFamily="2" charset="0"/>
              </a:rPr>
              <a:t> `</a:t>
            </a:r>
            <a:r>
              <a:rPr lang="en-US" sz="2000" b="1" dirty="0" err="1">
                <a:latin typeface="Athanasius" pitchFamily="2" charset="0"/>
              </a:rPr>
              <a:t>ènounomoc`èmmau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kata </a:t>
            </a:r>
            <a:r>
              <a:rPr lang="en-US" sz="2000" b="1" dirty="0" err="1">
                <a:latin typeface="Athanasius" pitchFamily="2" charset="0"/>
              </a:rPr>
              <a:t>pennomoc</a:t>
            </a:r>
            <a:r>
              <a:rPr lang="en-US" sz="2000" b="1" dirty="0">
                <a:latin typeface="Athanasius" pitchFamily="2" charset="0"/>
              </a:rPr>
              <a:t> `</a:t>
            </a:r>
            <a:r>
              <a:rPr lang="en-US" sz="2000" b="1" dirty="0" err="1">
                <a:latin typeface="Athanasius" pitchFamily="2" charset="0"/>
              </a:rPr>
              <a:t>èfem`èp</a:t>
            </a:r>
            <a:r>
              <a:rPr lang="en-US" sz="2000" b="1" dirty="0">
                <a:latin typeface="Athanasius" pitchFamily="2" charset="0"/>
              </a:rPr>
              <a:t>]a `</a:t>
            </a:r>
            <a:r>
              <a:rPr lang="en-US" sz="2000" b="1" dirty="0" err="1">
                <a:latin typeface="Athanasius" pitchFamily="2" charset="0"/>
              </a:rPr>
              <a:t>èm`èvmou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afaif</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V; &gt; \</a:t>
            </a:r>
            <a:r>
              <a:rPr lang="en-US" sz="2000" b="1" dirty="0" err="1">
                <a:latin typeface="Athanasius" pitchFamily="2" charset="0"/>
              </a:rPr>
              <a:t>ote</a:t>
            </a:r>
            <a:r>
              <a:rPr lang="en-US" sz="2000" b="1" dirty="0">
                <a:latin typeface="Athanasius" pitchFamily="2" charset="0"/>
              </a:rPr>
              <a:t> de `</a:t>
            </a:r>
            <a:r>
              <a:rPr lang="en-US" sz="2000" b="1" dirty="0" err="1">
                <a:latin typeface="Athanasius" pitchFamily="2" charset="0"/>
              </a:rPr>
              <a:t>èetafcwtem</a:t>
            </a:r>
            <a:r>
              <a:rPr lang="en-US" sz="2000" b="1" dirty="0">
                <a:latin typeface="Athanasius" pitchFamily="2" charset="0"/>
              </a:rPr>
              <a:t> `</a:t>
            </a:r>
            <a:r>
              <a:rPr lang="en-US" sz="2000" b="1" dirty="0" err="1">
                <a:latin typeface="Athanasius" pitchFamily="2" charset="0"/>
              </a:rPr>
              <a:t>èepaicaji</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afer</a:t>
            </a:r>
            <a:r>
              <a:rPr lang="en-US" sz="2000" b="1" dirty="0">
                <a:latin typeface="Athanasius" pitchFamily="2" charset="0"/>
              </a:rPr>
              <a:t>\o;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ou`èo</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af`èi</a:t>
            </a:r>
            <a:r>
              <a:rPr lang="en-US" sz="2000" b="1" dirty="0">
                <a:latin typeface="Athanasius" pitchFamily="2" charset="0"/>
              </a:rPr>
              <a:t> on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èepipretwrion</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qwn</a:t>
            </a:r>
            <a:r>
              <a:rPr lang="en-US" sz="2000" b="1" dirty="0">
                <a:latin typeface="Athanasius" pitchFamily="2" charset="0"/>
              </a:rPr>
              <a:t> &gt; </a:t>
            </a:r>
            <a:r>
              <a:rPr lang="en-US" sz="2000" b="1" dirty="0" err="1">
                <a:latin typeface="Athanasius" pitchFamily="2" charset="0"/>
              </a:rPr>
              <a:t>Ihc</a:t>
            </a:r>
            <a:r>
              <a:rPr lang="en-US" sz="2000" b="1" dirty="0">
                <a:latin typeface="Athanasius" pitchFamily="2" charset="0"/>
              </a:rPr>
              <a:t>? de `</a:t>
            </a:r>
            <a:r>
              <a:rPr lang="en-US" sz="2000" b="1" dirty="0" err="1">
                <a:latin typeface="Athanasius" pitchFamily="2" charset="0"/>
              </a:rPr>
              <a:t>èmpeferou`èw</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eqbeou</a:t>
            </a:r>
            <a:r>
              <a:rPr lang="en-US" sz="2000" b="1" dirty="0">
                <a:latin typeface="Athanasius" pitchFamily="2" charset="0"/>
              </a:rPr>
              <a:t> `</a:t>
            </a:r>
            <a:r>
              <a:rPr lang="en-US" sz="2000" b="1" dirty="0" err="1">
                <a:latin typeface="Athanasius" pitchFamily="2" charset="0"/>
              </a:rPr>
              <a:t>èkcaji</a:t>
            </a:r>
            <a:r>
              <a:rPr lang="en-US" sz="2000" b="1" dirty="0">
                <a:latin typeface="Athanasius" pitchFamily="2" charset="0"/>
              </a:rPr>
              <a:t> </a:t>
            </a:r>
            <a:r>
              <a:rPr lang="en-US" sz="2000" b="1" dirty="0" err="1">
                <a:latin typeface="Athanasius" pitchFamily="2" charset="0"/>
              </a:rPr>
              <a:t>nemhi</a:t>
            </a:r>
            <a:r>
              <a:rPr lang="en-US" sz="2000" b="1" dirty="0">
                <a:latin typeface="Athanasius" pitchFamily="2" charset="0"/>
              </a:rPr>
              <a:t> an &gt; ]an `</a:t>
            </a:r>
            <a:r>
              <a:rPr lang="en-US" sz="2000" b="1" dirty="0" err="1">
                <a:latin typeface="Athanasius" pitchFamily="2" charset="0"/>
              </a:rPr>
              <a:t>èk`èemi</a:t>
            </a:r>
            <a:r>
              <a:rPr lang="en-US" sz="2000" b="1" dirty="0">
                <a:latin typeface="Athanasius" pitchFamily="2" charset="0"/>
              </a:rPr>
              <a:t> an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er</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a:t>
            </a:r>
            <a:r>
              <a:rPr lang="en-US" sz="2000" b="1" dirty="0" err="1">
                <a:latin typeface="Athanasius" pitchFamily="2" charset="0"/>
              </a:rPr>
              <a:t>èea</a:t>
            </a:r>
            <a:r>
              <a:rPr lang="en-US" sz="2000" b="1" dirty="0">
                <a:latin typeface="Athanasius" pitchFamily="2" charset="0"/>
              </a:rPr>
              <a:t>]k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er</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on `</a:t>
            </a:r>
            <a:r>
              <a:rPr lang="en-US" sz="2000" b="1" dirty="0" err="1">
                <a:latin typeface="Athanasius" pitchFamily="2" charset="0"/>
              </a:rPr>
              <a:t>èexak</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èmmontek</a:t>
            </a:r>
            <a:r>
              <a:rPr lang="en-US" sz="2000" b="1" dirty="0">
                <a:latin typeface="Athanasius" pitchFamily="2" charset="0"/>
              </a:rPr>
              <a:t> `è\li `</a:t>
            </a:r>
            <a:r>
              <a:rPr lang="en-US" sz="2000" b="1" dirty="0" err="1">
                <a:latin typeface="Athanasius" pitchFamily="2" charset="0"/>
              </a:rPr>
              <a:t>èner</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èeroi</a:t>
            </a:r>
            <a:r>
              <a:rPr lang="en-US" sz="2000" b="1" dirty="0">
                <a:latin typeface="Athanasius" pitchFamily="2" charset="0"/>
              </a:rPr>
              <a:t> &gt; `</a:t>
            </a:r>
            <a:r>
              <a:rPr lang="en-US" sz="2000" b="1" dirty="0" err="1">
                <a:latin typeface="Athanasius" pitchFamily="2" charset="0"/>
              </a:rPr>
              <a:t>èene</a:t>
            </a:r>
            <a:r>
              <a:rPr lang="en-US" sz="2000" b="1" dirty="0">
                <a:latin typeface="Athanasius" pitchFamily="2" charset="0"/>
              </a:rPr>
              <a:t> `</a:t>
            </a:r>
            <a:r>
              <a:rPr lang="en-US" sz="2000" b="1" dirty="0" err="1">
                <a:latin typeface="Athanasius" pitchFamily="2" charset="0"/>
              </a:rPr>
              <a:t>èmpouthic</a:t>
            </a:r>
            <a:r>
              <a:rPr lang="en-US" sz="2000" b="1" dirty="0">
                <a:latin typeface="Athanasius" pitchFamily="2" charset="0"/>
              </a:rPr>
              <a:t> </a:t>
            </a:r>
            <a:r>
              <a:rPr lang="en-US" sz="2000" b="1" dirty="0" err="1">
                <a:latin typeface="Athanasius" pitchFamily="2" charset="0"/>
              </a:rPr>
              <a:t>nak</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èm`èp</a:t>
            </a:r>
            <a:r>
              <a:rPr lang="en-US" sz="2000" b="1" dirty="0">
                <a:latin typeface="Athanasius" pitchFamily="2" charset="0"/>
              </a:rPr>
              <a:t>]</a:t>
            </a:r>
            <a:r>
              <a:rPr lang="en-US" sz="2000" b="1" dirty="0" err="1">
                <a:latin typeface="Athanasius" pitchFamily="2" charset="0"/>
              </a:rPr>
              <a:t>wi</a:t>
            </a:r>
            <a:r>
              <a:rPr lang="en-US" sz="2000" b="1" dirty="0">
                <a:latin typeface="Athanasius" pitchFamily="2" charset="0"/>
              </a:rPr>
              <a:t> &gt;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vh`èetafthit</a:t>
            </a:r>
            <a:r>
              <a:rPr lang="en-US" sz="2000" b="1" dirty="0">
                <a:latin typeface="Athanasius" pitchFamily="2" charset="0"/>
              </a:rPr>
              <a:t> </a:t>
            </a:r>
            <a:r>
              <a:rPr lang="en-US" sz="2000" b="1" dirty="0" err="1">
                <a:latin typeface="Athanasius" pitchFamily="2" charset="0"/>
              </a:rPr>
              <a:t>nak</a:t>
            </a:r>
            <a:r>
              <a:rPr lang="en-US" sz="2000" b="1" dirty="0">
                <a:latin typeface="Athanasius" pitchFamily="2" charset="0"/>
              </a:rPr>
              <a:t> </a:t>
            </a:r>
            <a:r>
              <a:rPr lang="en-US" sz="2000" b="1" dirty="0" err="1">
                <a:latin typeface="Athanasius" pitchFamily="2" charset="0"/>
              </a:rPr>
              <a:t>ouontefni</a:t>
            </a:r>
            <a:r>
              <a:rPr lang="en-US" sz="2000" b="1" dirty="0">
                <a:latin typeface="Athanasius" pitchFamily="2" charset="0"/>
              </a:rPr>
              <a:t>]; `</a:t>
            </a:r>
            <a:r>
              <a:rPr lang="en-US" sz="2000" b="1" dirty="0" err="1">
                <a:latin typeface="Athanasius" pitchFamily="2" charset="0"/>
              </a:rPr>
              <a:t>ènnobi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ou`èo</a:t>
            </a:r>
            <a:r>
              <a:rPr lang="en-US" sz="2000" b="1" dirty="0">
                <a:latin typeface="Athanasius" pitchFamily="2" charset="0"/>
              </a:rPr>
              <a: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nafkw</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ènca</a:t>
            </a:r>
            <a:r>
              <a:rPr lang="en-US" sz="2000" b="1" dirty="0">
                <a:latin typeface="Athanasius" pitchFamily="2" charset="0"/>
              </a:rPr>
              <a:t> </a:t>
            </a:r>
            <a:r>
              <a:rPr lang="en-US" sz="2000" b="1" dirty="0" err="1">
                <a:latin typeface="Athanasius" pitchFamily="2" charset="0"/>
              </a:rPr>
              <a:t>xaf</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niIoudai</a:t>
            </a:r>
            <a:r>
              <a:rPr lang="en-US" sz="2000" b="1" dirty="0">
                <a:latin typeface="Athanasius" pitchFamily="2" charset="0"/>
              </a:rPr>
              <a:t> de </a:t>
            </a:r>
            <a:r>
              <a:rPr lang="en-US" sz="2000" b="1" dirty="0" err="1">
                <a:latin typeface="Athanasius" pitchFamily="2" charset="0"/>
              </a:rPr>
              <a:t>nauw</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a:t>
            </a:r>
            <a:r>
              <a:rPr lang="en-US" sz="2000" b="1" dirty="0">
                <a:latin typeface="Athanasius" pitchFamily="2" charset="0"/>
              </a:rPr>
              <a:t>]</a:t>
            </a:r>
            <a:r>
              <a:rPr lang="en-US" sz="2000" b="1" dirty="0" err="1">
                <a:latin typeface="Athanasius" pitchFamily="2" charset="0"/>
              </a:rPr>
              <a:t>wp</a:t>
            </a:r>
            <a:r>
              <a:rPr lang="en-US" sz="2000" b="1" dirty="0">
                <a:latin typeface="Athanasius" pitchFamily="2" charset="0"/>
              </a:rPr>
              <a:t> </a:t>
            </a:r>
            <a:r>
              <a:rPr lang="en-US" sz="2000" b="1" dirty="0" err="1">
                <a:latin typeface="Athanasius" pitchFamily="2" charset="0"/>
              </a:rPr>
              <a:t>ak</a:t>
            </a:r>
            <a:r>
              <a:rPr lang="en-US" sz="2000" b="1" dirty="0">
                <a:latin typeface="Athanasius" pitchFamily="2" charset="0"/>
              </a:rPr>
              <a:t>]</a:t>
            </a:r>
            <a:r>
              <a:rPr lang="en-US" sz="2000" b="1" dirty="0" err="1">
                <a:latin typeface="Athanasius" pitchFamily="2" charset="0"/>
              </a:rPr>
              <a:t>anxa</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èp`è</a:t>
            </a:r>
            <a:r>
              <a:rPr lang="en-US" sz="2000" b="1" dirty="0">
                <a:latin typeface="Athanasius" pitchFamily="2" charset="0"/>
              </a:rPr>
              <a:t>]</a:t>
            </a:r>
            <a:r>
              <a:rPr lang="en-US" sz="2000" b="1" dirty="0" err="1">
                <a:latin typeface="Athanasius" pitchFamily="2" charset="0"/>
              </a:rPr>
              <a:t>vhr</a:t>
            </a:r>
            <a:r>
              <a:rPr lang="en-US" sz="2000" b="1" dirty="0">
                <a:latin typeface="Athanasius" pitchFamily="2" charset="0"/>
              </a:rPr>
              <a:t> `</a:t>
            </a:r>
            <a:r>
              <a:rPr lang="en-US" sz="2000" b="1" dirty="0" err="1">
                <a:latin typeface="Athanasius" pitchFamily="2" charset="0"/>
              </a:rPr>
              <a:t>èm`èpouro</a:t>
            </a:r>
            <a:r>
              <a:rPr lang="en-US" sz="2000" b="1" dirty="0">
                <a:latin typeface="Athanasius" pitchFamily="2" charset="0"/>
              </a:rPr>
              <a:t> an &gt; </a:t>
            </a:r>
            <a:r>
              <a:rPr lang="en-US" sz="2000" b="1" dirty="0" err="1">
                <a:latin typeface="Athanasius" pitchFamily="2" charset="0"/>
              </a:rPr>
              <a:t>ouon</a:t>
            </a:r>
            <a:r>
              <a:rPr lang="en-US" sz="2000" b="1" dirty="0">
                <a:latin typeface="Athanasius" pitchFamily="2" charset="0"/>
              </a:rPr>
              <a:t> gar </a:t>
            </a:r>
            <a:r>
              <a:rPr lang="en-US" sz="2000" b="1" dirty="0" err="1">
                <a:latin typeface="Athanasius" pitchFamily="2" charset="0"/>
              </a:rPr>
              <a:t>niben</a:t>
            </a:r>
            <a:r>
              <a:rPr lang="en-US" sz="2000" b="1" dirty="0">
                <a:latin typeface="Athanasius" pitchFamily="2" charset="0"/>
              </a:rPr>
              <a:t> </a:t>
            </a:r>
            <a:r>
              <a:rPr lang="en-US" sz="2000" b="1" dirty="0" err="1">
                <a:latin typeface="Athanasius" pitchFamily="2" charset="0"/>
              </a:rPr>
              <a:t>et`èiri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ènouro</a:t>
            </a:r>
            <a:r>
              <a:rPr lang="en-US" sz="2000" b="1" dirty="0">
                <a:latin typeface="Athanasius" pitchFamily="2" charset="0"/>
              </a:rPr>
              <a:t> `</a:t>
            </a:r>
            <a:r>
              <a:rPr lang="en-US" sz="2000" b="1" dirty="0" err="1">
                <a:latin typeface="Athanasius" pitchFamily="2" charset="0"/>
              </a:rPr>
              <a:t>èmmauatf</a:t>
            </a:r>
            <a:r>
              <a:rPr lang="en-US" sz="2000" b="1" dirty="0">
                <a:latin typeface="Athanasius" pitchFamily="2" charset="0"/>
              </a:rPr>
              <a:t> &gt; </a:t>
            </a:r>
            <a:r>
              <a:rPr lang="en-US" sz="2000" b="1" dirty="0" err="1">
                <a:latin typeface="Athanasius" pitchFamily="2" charset="0"/>
              </a:rPr>
              <a:t>af</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ren</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0AE08884-B7E2-437F-A769-77F0460BBE60}"/>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2E789975-7C6A-49D5-A375-E19A09EDFCE4}"/>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20663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Du Vendredi saint</a:t>
            </a:r>
          </a:p>
          <a:p>
            <a:r>
              <a:rPr lang="ar-SA" b="1" dirty="0">
                <a:solidFill>
                  <a:srgbClr val="C00000"/>
                </a:solidFill>
                <a:latin typeface="Times New Roman" panose="02020603050405020304" pitchFamily="18" charset="0"/>
              </a:rPr>
              <a:t>صلوات الجمعة العظيمة</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8058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Confession du bon larron</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9</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11</a:t>
            </a:r>
            <a:r>
              <a:rPr lang="fr-FR" sz="2800" b="1" baseline="30000" dirty="0">
                <a:solidFill>
                  <a:schemeClr val="tx1"/>
                </a:solidFill>
                <a:hlinkClick r:id="rId8" action="ppaction://hlinksldjump"/>
              </a:rPr>
              <a:t>ème</a:t>
            </a:r>
            <a:r>
              <a:rPr lang="fr-FR" sz="2800" b="1" dirty="0">
                <a:solidFill>
                  <a:schemeClr val="tx1"/>
                </a:solidFill>
                <a:hlinkClick r:id="rId8"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9" action="ppaction://hlinksldjump"/>
              </a:rPr>
              <a:t>12</a:t>
            </a:r>
            <a:r>
              <a:rPr lang="fr-FR" sz="2800" b="1" baseline="30000" dirty="0">
                <a:solidFill>
                  <a:schemeClr val="tx1"/>
                </a:solidFill>
                <a:hlinkClick r:id="rId9" action="ppaction://hlinksldjump"/>
              </a:rPr>
              <a:t>ème</a:t>
            </a:r>
            <a:r>
              <a:rPr lang="fr-FR" sz="2800" b="1" dirty="0">
                <a:solidFill>
                  <a:schemeClr val="tx1"/>
                </a:solidFill>
                <a:hlinkClick r:id="rId9" action="ppaction://hlinksldjump"/>
              </a:rPr>
              <a:t> heure</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devant l'éclat de sa majesté, quand il se lèvera pour faire trembler la terre. L'orgueil humain baissera les yeux, l'arrogance des hommes sera humiliée, le Seigneur sera exalté, lui seul, en ce jour-là. Oui, ce sera un jour du Seigneur </a:t>
            </a:r>
            <a:r>
              <a:rPr lang="fr-FR" sz="2800" b="1" dirty="0" err="1"/>
              <a:t>Sabaot</a:t>
            </a:r>
            <a:r>
              <a:rPr lang="fr-FR" sz="2800" b="1" dirty="0"/>
              <a:t> sur tout ce qui est orgueilleux et hautain, sur tout ce qui est élevé, pour qu'il soit abaissé; sur tous les cèdres du Liban, hautains et élevés, et sur tous les chênes de </a:t>
            </a:r>
            <a:r>
              <a:rPr lang="fr-FR" sz="2800" b="1" dirty="0" err="1"/>
              <a:t>Bashân</a:t>
            </a:r>
            <a:r>
              <a:rPr lang="fr-FR" sz="2800" b="1" dirty="0"/>
              <a:t>; sur toutes les montagnes hautaines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ومن أمام مجد قوته</a:t>
            </a:r>
            <a:r>
              <a:rPr lang="ar-EG" sz="3600" b="1" dirty="0" err="1">
                <a:latin typeface="Times New Roman" panose="02020603050405020304" pitchFamily="18" charset="0"/>
              </a:rPr>
              <a:t>،</a:t>
            </a:r>
            <a:r>
              <a:rPr lang="ar-SA" sz="3600" b="1" dirty="0">
                <a:latin typeface="Times New Roman" panose="02020603050405020304" pitchFamily="18" charset="0"/>
              </a:rPr>
              <a:t> إذ</a:t>
            </a:r>
            <a:r>
              <a:rPr lang="ar-EG" sz="3600" b="1" dirty="0">
                <a:latin typeface="Times New Roman" panose="02020603050405020304" pitchFamily="18" charset="0"/>
              </a:rPr>
              <a:t>ا</a:t>
            </a:r>
            <a:r>
              <a:rPr lang="ar-SA" sz="3600" b="1" dirty="0">
                <a:latin typeface="Times New Roman" panose="02020603050405020304" pitchFamily="18" charset="0"/>
              </a:rPr>
              <a:t> قام ليهشم الأرض لأن </a:t>
            </a:r>
            <a:r>
              <a:rPr lang="ar-EG" sz="3600" b="1" dirty="0">
                <a:latin typeface="Times New Roman" panose="02020603050405020304" pitchFamily="18" charset="0"/>
              </a:rPr>
              <a:t>أ</a:t>
            </a:r>
            <a:r>
              <a:rPr lang="ar-SA" sz="3600" b="1" dirty="0" err="1">
                <a:latin typeface="Times New Roman" panose="02020603050405020304" pitchFamily="18" charset="0"/>
              </a:rPr>
              <a:t>لحاظ</a:t>
            </a:r>
            <a:r>
              <a:rPr lang="ar-SA" sz="3600" b="1" dirty="0">
                <a:latin typeface="Times New Roman" panose="02020603050405020304" pitchFamily="18" charset="0"/>
              </a:rPr>
              <a:t> الرب عالية والإنسان ذليل</a:t>
            </a:r>
            <a:r>
              <a:rPr lang="ar-EG" sz="3600" b="1" dirty="0" err="1">
                <a:latin typeface="Times New Roman" panose="02020603050405020304" pitchFamily="18" charset="0"/>
              </a:rPr>
              <a:t>،</a:t>
            </a:r>
            <a:r>
              <a:rPr lang="ar-SA" sz="3600" b="1" dirty="0">
                <a:latin typeface="Times New Roman" panose="02020603050405020304" pitchFamily="18" charset="0"/>
              </a:rPr>
              <a:t> وسيذل </a:t>
            </a:r>
            <a:r>
              <a:rPr lang="ar-EG" sz="3600" b="1" dirty="0">
                <a:latin typeface="Times New Roman" panose="02020603050405020304" pitchFamily="18" charset="0"/>
              </a:rPr>
              <a:t>إ</a:t>
            </a:r>
            <a:r>
              <a:rPr lang="ar-SA" sz="3600" b="1" dirty="0" err="1">
                <a:latin typeface="Times New Roman" panose="02020603050405020304" pitchFamily="18" charset="0"/>
              </a:rPr>
              <a:t>رتفاع</a:t>
            </a:r>
            <a:r>
              <a:rPr lang="ar-SA" sz="3600" b="1" dirty="0">
                <a:latin typeface="Times New Roman" panose="02020603050405020304" pitchFamily="18" charset="0"/>
              </a:rPr>
              <a:t> البشر ويتعالى الرب وحده في ذلك اليوم</a:t>
            </a:r>
            <a:r>
              <a:rPr lang="ar-EG" sz="3600" b="1" dirty="0" err="1">
                <a:latin typeface="Times New Roman" panose="02020603050405020304" pitchFamily="18" charset="0"/>
              </a:rPr>
              <a:t>،</a:t>
            </a:r>
            <a:r>
              <a:rPr lang="ar-SA" sz="3600" b="1" dirty="0">
                <a:latin typeface="Times New Roman" panose="02020603050405020304" pitchFamily="18" charset="0"/>
              </a:rPr>
              <a:t> لأن يوم رب الجنود سيأتي على كل معتد </a:t>
            </a:r>
            <a:r>
              <a:rPr lang="ar-SA" sz="3600" b="1" dirty="0" err="1">
                <a:latin typeface="Times New Roman" panose="02020603050405020304" pitchFamily="18" charset="0"/>
              </a:rPr>
              <a:t>ومتعظم</a:t>
            </a:r>
            <a:r>
              <a:rPr lang="ar-SA" sz="3600" b="1" dirty="0">
                <a:latin typeface="Times New Roman" panose="02020603050405020304" pitchFamily="18" charset="0"/>
              </a:rPr>
              <a:t> وعلى كل من </a:t>
            </a:r>
            <a:r>
              <a:rPr lang="ar-EG" sz="3600" b="1" dirty="0">
                <a:latin typeface="Times New Roman" panose="02020603050405020304" pitchFamily="18" charset="0"/>
              </a:rPr>
              <a:t>إ</a:t>
            </a:r>
            <a:r>
              <a:rPr lang="ar-SA" sz="3600" b="1" dirty="0">
                <a:latin typeface="Times New Roman" panose="02020603050405020304" pitchFamily="18" charset="0"/>
              </a:rPr>
              <a:t>ستعلى </a:t>
            </a:r>
            <a:r>
              <a:rPr lang="ar-SA" sz="3600" b="1" dirty="0" err="1">
                <a:latin typeface="Times New Roman" panose="02020603050405020304" pitchFamily="18" charset="0"/>
              </a:rPr>
              <a:t>وتشامخ</a:t>
            </a:r>
            <a:r>
              <a:rPr lang="ar-SA" sz="3600" b="1" dirty="0">
                <a:latin typeface="Times New Roman" panose="02020603050405020304" pitchFamily="18" charset="0"/>
              </a:rPr>
              <a:t> فيذلون</a:t>
            </a:r>
            <a:r>
              <a:rPr lang="ar-EG" sz="3600" b="1" dirty="0" err="1">
                <a:latin typeface="Times New Roman" panose="02020603050405020304" pitchFamily="18" charset="0"/>
              </a:rPr>
              <a:t>،</a:t>
            </a:r>
            <a:r>
              <a:rPr lang="ar-SA" sz="3600" b="1" dirty="0">
                <a:latin typeface="Times New Roman" panose="02020603050405020304" pitchFamily="18" charset="0"/>
              </a:rPr>
              <a:t> وعلى كل أرز لبنان المتعالى الشامخ وعلى كل شجر بلوط باشان وعلى كل جبل عال</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5206704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fr-FR" sz="4400" b="1" dirty="0" err="1">
                <a:latin typeface="Athanasius" pitchFamily="2" charset="0"/>
              </a:rPr>
              <a:t>Anok</a:t>
            </a:r>
            <a:r>
              <a:rPr lang="fr-FR" sz="4400" b="1" dirty="0">
                <a:latin typeface="Athanasius" pitchFamily="2" charset="0"/>
              </a:rPr>
              <a:t> de ;</a:t>
            </a:r>
            <a:r>
              <a:rPr lang="fr-FR" sz="4400" b="1" dirty="0" err="1">
                <a:latin typeface="Athanasius" pitchFamily="2" charset="0"/>
              </a:rPr>
              <a:t>cebtwt</a:t>
            </a:r>
            <a:r>
              <a:rPr lang="fr-FR" sz="4400" b="1" dirty="0">
                <a:latin typeface="Athanasius" pitchFamily="2" charset="0"/>
              </a:rPr>
              <a:t> `</a:t>
            </a:r>
            <a:r>
              <a:rPr lang="fr-FR" sz="4400" b="1" dirty="0" err="1">
                <a:latin typeface="Athanasius" pitchFamily="2" charset="0"/>
              </a:rPr>
              <a:t>èe</a:t>
            </a:r>
            <a:r>
              <a:rPr lang="fr-FR" sz="4400" b="1" dirty="0">
                <a:latin typeface="Athanasius" pitchFamily="2" charset="0"/>
              </a:rPr>
              <a:t>\</a:t>
            </a:r>
            <a:r>
              <a:rPr lang="fr-FR" sz="4400" b="1" dirty="0" err="1">
                <a:latin typeface="Athanasius" pitchFamily="2" charset="0"/>
              </a:rPr>
              <a:t>anmactiggoc</a:t>
            </a:r>
            <a:r>
              <a:rPr lang="fr-FR" sz="4400" b="1" dirty="0">
                <a:latin typeface="Athanasius" pitchFamily="2" charset="0"/>
              </a:rPr>
              <a:t> &gt;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pa</a:t>
            </a:r>
            <a:r>
              <a:rPr lang="fr-FR" sz="4400" b="1" dirty="0">
                <a:latin typeface="Athanasius" pitchFamily="2" charset="0"/>
              </a:rPr>
              <a:t>`</a:t>
            </a:r>
            <a:r>
              <a:rPr lang="fr-FR" sz="4400" b="1" dirty="0" err="1">
                <a:latin typeface="Athanasius" pitchFamily="2" charset="0"/>
              </a:rPr>
              <a:t>èmka</a:t>
            </a:r>
            <a:r>
              <a:rPr lang="fr-FR" sz="4400" b="1" dirty="0">
                <a:latin typeface="Athanasius" pitchFamily="2" charset="0"/>
              </a:rPr>
              <a:t>\ `</a:t>
            </a:r>
            <a:r>
              <a:rPr lang="fr-FR" sz="4400" b="1" dirty="0" err="1">
                <a:latin typeface="Athanasius" pitchFamily="2" charset="0"/>
              </a:rPr>
              <a:t>èmpa</a:t>
            </a:r>
            <a:r>
              <a:rPr lang="fr-FR" sz="4400" b="1" dirty="0">
                <a:latin typeface="Athanasius" pitchFamily="2" charset="0"/>
              </a:rPr>
              <a:t>`</a:t>
            </a:r>
            <a:r>
              <a:rPr lang="fr-FR" sz="4400" b="1" dirty="0" err="1">
                <a:latin typeface="Athanasius" pitchFamily="2" charset="0"/>
              </a:rPr>
              <a:t>èmqo</a:t>
            </a:r>
            <a:r>
              <a:rPr lang="fr-FR" sz="4400" b="1" dirty="0">
                <a:latin typeface="Athanasius" pitchFamily="2" charset="0"/>
              </a:rPr>
              <a: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ènchou</a:t>
            </a:r>
            <a:r>
              <a:rPr lang="fr-FR" sz="4400" b="1" dirty="0">
                <a:latin typeface="Athanasius" pitchFamily="2" charset="0"/>
              </a:rPr>
              <a:t> </a:t>
            </a:r>
            <a:r>
              <a:rPr lang="fr-FR" sz="4400" b="1" dirty="0" err="1">
                <a:latin typeface="Athanasius" pitchFamily="2" charset="0"/>
              </a:rPr>
              <a:t>niben</a:t>
            </a:r>
            <a:r>
              <a:rPr lang="fr-FR" sz="4400" b="1" dirty="0">
                <a:latin typeface="Athanasius" pitchFamily="2" charset="0"/>
              </a:rPr>
              <a:t>. </a:t>
            </a:r>
            <a:r>
              <a:rPr lang="fr-FR" sz="4400" b="1" dirty="0" err="1">
                <a:latin typeface="Athanasius" pitchFamily="2" charset="0"/>
              </a:rPr>
              <a:t>Aukw</a:t>
            </a:r>
            <a:r>
              <a:rPr lang="fr-FR" sz="4400" b="1" dirty="0">
                <a:latin typeface="Athanasius" pitchFamily="2" charset="0"/>
              </a:rPr>
              <a:t>; `</a:t>
            </a:r>
            <a:r>
              <a:rPr lang="fr-FR" sz="4400" b="1" dirty="0" err="1">
                <a:latin typeface="Athanasius" pitchFamily="2" charset="0"/>
              </a:rPr>
              <a:t>èeroi</a:t>
            </a:r>
            <a:r>
              <a:rPr lang="fr-FR" sz="4400" b="1" dirty="0">
                <a:latin typeface="Athanasius" pitchFamily="2" charset="0"/>
              </a:rPr>
              <a:t> `</a:t>
            </a:r>
            <a:r>
              <a:rPr lang="fr-FR" sz="4400" b="1" dirty="0" err="1">
                <a:latin typeface="Athanasius" pitchFamily="2" charset="0"/>
              </a:rPr>
              <a:t>ènje</a:t>
            </a:r>
            <a:r>
              <a:rPr lang="fr-FR" sz="4400" b="1" dirty="0">
                <a:latin typeface="Athanasius" pitchFamily="2" charset="0"/>
              </a:rPr>
              <a:t> </a:t>
            </a:r>
            <a:r>
              <a:rPr lang="fr-FR" sz="4400" b="1" dirty="0" err="1">
                <a:latin typeface="Athanasius" pitchFamily="2" charset="0"/>
              </a:rPr>
              <a:t>ouqo</a:t>
            </a:r>
            <a:r>
              <a:rPr lang="fr-FR" sz="4400" b="1" dirty="0">
                <a:latin typeface="Athanasius" pitchFamily="2" charset="0"/>
              </a:rPr>
              <a:t> `</a:t>
            </a:r>
            <a:r>
              <a:rPr lang="fr-FR" sz="4400" b="1" dirty="0" err="1">
                <a:latin typeface="Athanasius" pitchFamily="2" charset="0"/>
              </a:rPr>
              <a:t>ènou</a:t>
            </a:r>
            <a:r>
              <a:rPr lang="fr-FR" sz="4400" b="1" dirty="0">
                <a:latin typeface="Athanasius" pitchFamily="2" charset="0"/>
              </a:rPr>
              <a:t>\or &gt; </a:t>
            </a:r>
            <a:r>
              <a:rPr lang="fr-FR" sz="4400" b="1" dirty="0" err="1">
                <a:latin typeface="Athanasius" pitchFamily="2" charset="0"/>
              </a:rPr>
              <a:t>oucunagwgh</a:t>
            </a:r>
            <a:r>
              <a:rPr lang="fr-FR" sz="4400" b="1" dirty="0">
                <a:latin typeface="Athanasius" pitchFamily="2" charset="0"/>
              </a:rPr>
              <a:t> `</a:t>
            </a:r>
            <a:r>
              <a:rPr lang="fr-FR" sz="4400" b="1" dirty="0" err="1">
                <a:latin typeface="Athanasius" pitchFamily="2" charset="0"/>
              </a:rPr>
              <a:t>ènjajbwn</a:t>
            </a:r>
            <a:r>
              <a:rPr lang="fr-FR" sz="4400" b="1" dirty="0">
                <a:latin typeface="Athanasius" pitchFamily="2" charset="0"/>
              </a:rPr>
              <a:t> </a:t>
            </a:r>
            <a:r>
              <a:rPr lang="fr-FR" sz="4400" b="1" dirty="0" err="1">
                <a:latin typeface="Athanasius" pitchFamily="2" charset="0"/>
              </a:rPr>
              <a:t>petac</a:t>
            </a:r>
            <a:r>
              <a:rPr lang="fr-FR" sz="4400" b="1" dirty="0">
                <a:latin typeface="Athanasius" pitchFamily="2" charset="0"/>
              </a:rPr>
              <a:t>`</a:t>
            </a:r>
            <a:r>
              <a:rPr lang="fr-FR" sz="4400" b="1" dirty="0" err="1">
                <a:latin typeface="Athanasius" pitchFamily="2" charset="0"/>
              </a:rPr>
              <a:t>èamoni</a:t>
            </a:r>
            <a:r>
              <a:rPr lang="fr-FR" sz="4400" b="1" dirty="0">
                <a:latin typeface="Athanasius" pitchFamily="2" charset="0"/>
              </a:rPr>
              <a:t> `</a:t>
            </a:r>
            <a:r>
              <a:rPr lang="fr-FR" sz="4400" b="1" dirty="0" err="1">
                <a:latin typeface="Athanasius" pitchFamily="2" charset="0"/>
              </a:rPr>
              <a:t>èmmoi</a:t>
            </a:r>
            <a:r>
              <a:rPr lang="fr-FR" sz="4400" b="1" dirty="0">
                <a:latin typeface="Athanasius" pitchFamily="2" charset="0"/>
              </a:rPr>
              <a:t>  &gt;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٣٧ : ١٧، مز ٢١ : ١٥ </a:t>
            </a:r>
            <a:endParaRPr lang="fr-FR" sz="2800" b="1" i="1" dirty="0">
              <a:solidFill>
                <a:srgbClr val="C00000"/>
              </a:solidFill>
            </a:endParaRPr>
          </a:p>
          <a:p>
            <a:pPr algn="just" rtl="1"/>
            <a:r>
              <a:rPr lang="ar-SA" sz="3600" b="1" dirty="0">
                <a:latin typeface="Times New Roman" panose="02020603050405020304" pitchFamily="18" charset="0"/>
              </a:rPr>
              <a:t>أما أنا فمستعد للسياط، ووجعي مقابلي في كل حين.</a:t>
            </a:r>
          </a:p>
          <a:p>
            <a:pPr algn="just" rtl="1"/>
            <a:r>
              <a:rPr lang="ar-SA" sz="3600" b="1" dirty="0">
                <a:latin typeface="Times New Roman" panose="02020603050405020304" pitchFamily="18" charset="0"/>
              </a:rPr>
              <a:t>قد </a:t>
            </a:r>
            <a:r>
              <a:rPr lang="ar-SA" sz="3600" b="1" dirty="0" err="1">
                <a:latin typeface="Times New Roman" panose="02020603050405020304" pitchFamily="18" charset="0"/>
              </a:rPr>
              <a:t>احاطت</a:t>
            </a:r>
            <a:r>
              <a:rPr lang="ar-SA" sz="3600" b="1" dirty="0">
                <a:latin typeface="Times New Roman" panose="02020603050405020304" pitchFamily="18" charset="0"/>
              </a:rPr>
              <a:t> </a:t>
            </a:r>
            <a:r>
              <a:rPr lang="ar-SA" sz="3600" b="1" dirty="0" err="1">
                <a:latin typeface="Times New Roman" panose="02020603050405020304" pitchFamily="18" charset="0"/>
              </a:rPr>
              <a:t>بي</a:t>
            </a:r>
            <a:r>
              <a:rPr lang="ar-SA" sz="3600" b="1" dirty="0">
                <a:latin typeface="Times New Roman" panose="02020603050405020304" pitchFamily="18" charset="0"/>
              </a:rPr>
              <a:t> كلاب كثيرة، وزمرة من الأشرار أحدقت </a:t>
            </a:r>
            <a:r>
              <a:rPr lang="ar-SA" sz="3600" b="1" dirty="0" err="1">
                <a:latin typeface="Times New Roman" panose="02020603050405020304" pitchFamily="18" charset="0"/>
              </a:rPr>
              <a:t>بي</a:t>
            </a:r>
            <a:r>
              <a:rPr lang="ar-SA" sz="3600" b="1" dirty="0">
                <a:latin typeface="Times New Roman" panose="02020603050405020304" pitchFamily="18" charset="0"/>
              </a:rPr>
              <a:t> :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37 : 18 et 21 : 1 </a:t>
            </a:r>
          </a:p>
          <a:p>
            <a:pPr marL="0" indent="0" algn="just">
              <a:lnSpc>
                <a:spcPct val="90000"/>
              </a:lnSpc>
              <a:buNone/>
            </a:pPr>
            <a:r>
              <a:rPr lang="fr-FR" sz="2800" b="1" dirty="0"/>
              <a:t>Et maintenant, je suis près à tomber ma douleur est toujours devant moi. Des chiens nombreux me cernent, une bande de vauriens m'entoure. </a:t>
            </a:r>
            <a:r>
              <a:rPr lang="fr-FR" sz="2800" b="1" dirty="0">
                <a:solidFill>
                  <a:srgbClr val="C00000"/>
                </a:solidFill>
              </a:rPr>
              <a:t>Alléluia</a:t>
            </a:r>
          </a:p>
        </p:txBody>
      </p:sp>
    </p:spTree>
    <p:extLst>
      <p:ext uri="{BB962C8B-B14F-4D97-AF65-F5344CB8AC3E}">
        <p14:creationId xmlns:p14="http://schemas.microsoft.com/office/powerpoint/2010/main" val="354242452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84310083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15-26 </a:t>
            </a:r>
          </a:p>
          <a:p>
            <a:pPr marL="0" indent="0" algn="just">
              <a:buNone/>
            </a:pPr>
            <a:r>
              <a:rPr lang="fr-FR" sz="2800" b="1" dirty="0"/>
              <a:t>A chaque Fête, le gouverneur avait coutume de relâcher à la foule un prisonnier, celui qu'elle voulait. On avait alors un prisonnier fameux, nommé Barabbas. Pilate dit donc aux gens qui se trouvaient rassemblés: "Lequel voulez-vous que je vous relâche, Barabbas, ou Jésus que l'on appelle Christ?" Il savait bien que c'était par jalousie qu'on l'avait livré. Or, tandis qu'il siégeait au tribunal,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متى ٢٧ : ١٥ – ٢٦ </a:t>
            </a:r>
            <a:endParaRPr lang="fr-FR" sz="3600" b="1" i="1" dirty="0">
              <a:solidFill>
                <a:srgbClr val="C00000"/>
              </a:solidFill>
            </a:endParaRPr>
          </a:p>
          <a:p>
            <a:pPr algn="just" rtl="1"/>
            <a:r>
              <a:rPr lang="ar-SA" sz="3600" b="1" dirty="0"/>
              <a:t>وكانت عادة الوالي في كل عيد أن يطلق للجميع واحداً من الأسري من أرادوه</a:t>
            </a:r>
            <a:r>
              <a:rPr lang="ar-BH" sz="3600" b="1" dirty="0" err="1"/>
              <a:t>.</a:t>
            </a:r>
            <a:r>
              <a:rPr lang="ar-SA" sz="3600" b="1" dirty="0"/>
              <a:t> وكان ل</a:t>
            </a:r>
            <a:r>
              <a:rPr lang="ar-BH" sz="3600" b="1" dirty="0" err="1"/>
              <a:t>دي</a:t>
            </a:r>
            <a:r>
              <a:rPr lang="ar-SA" sz="3600" b="1" dirty="0"/>
              <a:t>هم في ذلك الوقت أسير وهو لص يدعي </a:t>
            </a:r>
            <a:r>
              <a:rPr lang="ar-SA" sz="3600" b="1" dirty="0" err="1"/>
              <a:t>باراباس</a:t>
            </a:r>
            <a:r>
              <a:rPr lang="ar-SA" sz="3600" b="1" dirty="0"/>
              <a:t>. فلما </a:t>
            </a:r>
            <a:r>
              <a:rPr lang="ar-SA" sz="3600" b="1" dirty="0" err="1"/>
              <a:t>إجتمعوا</a:t>
            </a:r>
            <a:r>
              <a:rPr lang="ar-SA" sz="3600" b="1" dirty="0"/>
              <a:t> معاً، قال لهم بيلاطس: من تريدون ان أطلق لكم، </a:t>
            </a:r>
            <a:r>
              <a:rPr lang="ar-SA" sz="3600" b="1" dirty="0" err="1"/>
              <a:t>باراباس</a:t>
            </a:r>
            <a:r>
              <a:rPr lang="ar-SA" sz="3600" b="1" dirty="0"/>
              <a:t> أم يسوع الذي يدعي </a:t>
            </a:r>
            <a:r>
              <a:rPr lang="ar-SA" sz="3600" b="1" dirty="0" err="1"/>
              <a:t>المسيح ؟</a:t>
            </a:r>
            <a:r>
              <a:rPr lang="ar-SA" sz="3600" b="1" dirty="0"/>
              <a:t> لأنه كان يعلم أنهم إنما </a:t>
            </a:r>
            <a:r>
              <a:rPr lang="ar-SA" sz="3600" b="1"/>
              <a:t>أسلموه حسداً</a:t>
            </a:r>
            <a:r>
              <a:rPr lang="ar-SA" sz="3600" b="1" dirty="0"/>
              <a:t>. وفيما هو جالس علي كرسي الولاية</a:t>
            </a:r>
            <a:r>
              <a:rPr lang="ar-BH" sz="3600" b="1" dirty="0" err="1"/>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80302238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 femme lui fit dire: "Ne te mêle point de l'affaire de ce juste; car aujourd'hui j'ai été très affectée dans un songe à cause de lui." Cependant, les grands prêtres et les anciens persuadèrent aux foules de réclamer Barabbas et de perdre Jésus. Prenant la parole, le gouverneur leur dit: "Lequel des deux voulez-vous que je vous relâche?" Ils dirent: «Barabbas.»  </a:t>
            </a:r>
          </a:p>
          <a:p>
            <a:pPr marL="0" indent="0" algn="just">
              <a:spcBef>
                <a:spcPts val="0"/>
              </a:spcBef>
              <a:buNone/>
            </a:pPr>
            <a:r>
              <a:rPr lang="fr-FR" sz="2800" b="1" dirty="0"/>
              <a:t>Pilate leur dit: " Que ferai-je donc de Jésus que l'on appelle Christ? "</a:t>
            </a: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أرسلت إليه </a:t>
            </a:r>
            <a:r>
              <a:rPr lang="ar-BH" sz="3600" b="1" dirty="0" err="1"/>
              <a:t>إ</a:t>
            </a:r>
            <a:r>
              <a:rPr lang="ar-SA" sz="3600" b="1" dirty="0" err="1"/>
              <a:t>مرأته</a:t>
            </a:r>
            <a:r>
              <a:rPr lang="ar-SA" sz="3600" b="1" dirty="0"/>
              <a:t> قائلة: لا تصنع شيئاً بذلك البار فإني تألمت كثيراً هذه الليلة في حلم من أجله. أما رؤساء الكهنة والشيوخ </a:t>
            </a:r>
            <a:r>
              <a:rPr lang="ar-BH" sz="3600" b="1" dirty="0"/>
              <a:t>ف</a:t>
            </a:r>
            <a:r>
              <a:rPr lang="ar-SA" sz="3600" b="1" dirty="0"/>
              <a:t>حرضوا الجموع أن يطلبوا</a:t>
            </a:r>
            <a:r>
              <a:rPr lang="fr-FR" sz="3600" b="1" dirty="0"/>
              <a:t> </a:t>
            </a:r>
            <a:r>
              <a:rPr lang="ar-EG" sz="3600" b="1" dirty="0" err="1"/>
              <a:t>باراباس</a:t>
            </a:r>
            <a:r>
              <a:rPr lang="ar-EG" sz="3600" b="1" dirty="0"/>
              <a:t> ويهلكوا يسوع</a:t>
            </a:r>
            <a:r>
              <a:rPr lang="ar-BH" sz="3600" b="1" dirty="0" err="1"/>
              <a:t>.</a:t>
            </a:r>
            <a:r>
              <a:rPr lang="ar-SA" sz="3600" b="1" dirty="0"/>
              <a:t> فأجاب الوالي وقال لهم: من من </a:t>
            </a:r>
            <a:r>
              <a:rPr lang="ar-SA" sz="3600" b="1" dirty="0" err="1"/>
              <a:t>الإثنين</a:t>
            </a:r>
            <a:r>
              <a:rPr lang="ar-SA" sz="3600" b="1" dirty="0"/>
              <a:t> تريدون أن أطلق </a:t>
            </a:r>
            <a:r>
              <a:rPr lang="ar-SA" sz="3600" b="1" dirty="0" err="1"/>
              <a:t>لكم ؟</a:t>
            </a:r>
            <a:r>
              <a:rPr lang="ar-SA" sz="3600" b="1" dirty="0"/>
              <a:t> أما هم فقالوا : بار</a:t>
            </a:r>
            <a:r>
              <a:rPr lang="ar-BH" sz="3600" b="1" dirty="0"/>
              <a:t>ا</a:t>
            </a:r>
            <a:r>
              <a:rPr lang="ar-SA" sz="3600" b="1" dirty="0" err="1"/>
              <a:t>با</a:t>
            </a:r>
            <a:r>
              <a:rPr lang="ar-BH" sz="3600" b="1" dirty="0"/>
              <a:t>س</a:t>
            </a:r>
            <a:r>
              <a:rPr lang="ar-SA" sz="3600" b="1" dirty="0" err="1"/>
              <a:t>.</a:t>
            </a:r>
            <a:r>
              <a:rPr lang="ar-SA" sz="3600" b="1" dirty="0"/>
              <a:t> </a:t>
            </a:r>
            <a:endParaRPr lang="fr-FR" sz="3600" b="1" dirty="0"/>
          </a:p>
          <a:p>
            <a:pPr algn="just" rtl="1"/>
            <a:r>
              <a:rPr lang="ar-SA" sz="3600" b="1" dirty="0"/>
              <a:t>فقال لهم </a:t>
            </a:r>
            <a:r>
              <a:rPr lang="ar-SA" sz="3600" b="1" dirty="0" err="1"/>
              <a:t>بيلاطس</a:t>
            </a:r>
            <a:r>
              <a:rPr lang="ar-SA" sz="3600" b="1" dirty="0"/>
              <a:t>: فماذا افعل إذاً بيسوع الذي يدعي </a:t>
            </a:r>
            <a:r>
              <a:rPr lang="ar-SA" sz="3600" b="1" dirty="0" err="1"/>
              <a:t>المسيح؟</a:t>
            </a:r>
            <a:r>
              <a:rPr lang="ar-SA" sz="3600" b="1" dirty="0"/>
              <a:t> </a:t>
            </a:r>
            <a:endParaRPr lang="fr-FR" sz="3600" b="1" dirty="0"/>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25798809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Ils disent tous: "Qu'il soit crucifié!" Voyant alors qu'il n'aboutissait à rien, mais qu'il s'ensuivait plutôt du tumulte, Pilate prit de l'eau et se lava les mains en présence de la foule, en disant: "Je ne suis pas responsable de ce sang; à vous de voir!" Et tout le peuple répondit: Que son sang soit sur nous et sur nos enfants!</a:t>
            </a:r>
            <a:r>
              <a:rPr lang="ar-BH" sz="2800" b="1" dirty="0"/>
              <a:t> </a:t>
            </a:r>
            <a:r>
              <a:rPr lang="fr-FR" sz="2800" b="1" dirty="0"/>
              <a:t>Alors il leur relâcha Barabbas; quant à Jésus, après l'avoir fait flageller, il le livra pour être crucifié. </a:t>
            </a:r>
          </a:p>
          <a:p>
            <a:pPr marL="0" indent="0" algn="just">
              <a:spcBef>
                <a:spcPts val="0"/>
              </a:spcBef>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فقالوا </a:t>
            </a:r>
            <a:r>
              <a:rPr lang="ar-SA" sz="3600" b="1" dirty="0" err="1"/>
              <a:t>كلهم </a:t>
            </a:r>
            <a:r>
              <a:rPr lang="ar-SA" sz="3600" b="1" dirty="0"/>
              <a:t>: </a:t>
            </a:r>
            <a:r>
              <a:rPr lang="ar-SA" sz="3600" b="1" dirty="0" err="1"/>
              <a:t>ليصلب.</a:t>
            </a:r>
            <a:r>
              <a:rPr lang="ar-SA" sz="3600" b="1" dirty="0"/>
              <a:t> فقال لهم الوالي: وأي شر </a:t>
            </a:r>
            <a:r>
              <a:rPr lang="ar-SA" sz="3600" b="1" dirty="0" err="1"/>
              <a:t>عمل؟</a:t>
            </a:r>
            <a:r>
              <a:rPr lang="ar-SA" sz="3600" b="1" dirty="0"/>
              <a:t> فأما هم </a:t>
            </a:r>
            <a:r>
              <a:rPr lang="ar-SA" sz="3600" b="1" dirty="0" err="1"/>
              <a:t>فإزدادوا</a:t>
            </a:r>
            <a:r>
              <a:rPr lang="ar-SA" sz="3600" b="1" dirty="0"/>
              <a:t> صياحاً </a:t>
            </a:r>
            <a:r>
              <a:rPr lang="ar-SA" sz="3600" b="1" dirty="0" err="1"/>
              <a:t>قائلين:</a:t>
            </a:r>
            <a:r>
              <a:rPr lang="ar-SA" sz="3600" b="1" dirty="0"/>
              <a:t> </a:t>
            </a:r>
            <a:r>
              <a:rPr lang="ar-BH" sz="3600" b="1" dirty="0"/>
              <a:t>إ</a:t>
            </a:r>
            <a:r>
              <a:rPr lang="ar-SA" sz="3600" b="1" dirty="0" err="1"/>
              <a:t>صلبه.</a:t>
            </a:r>
            <a:r>
              <a:rPr lang="ar-SA" sz="3600" b="1" dirty="0"/>
              <a:t> فلما رأي </a:t>
            </a:r>
            <a:r>
              <a:rPr lang="ar-SA" sz="3600" b="1" dirty="0" err="1"/>
              <a:t>بيلاطس</a:t>
            </a:r>
            <a:r>
              <a:rPr lang="ar-SA" sz="3600" b="1" dirty="0"/>
              <a:t> أنه لا </a:t>
            </a:r>
            <a:r>
              <a:rPr lang="ar-BH" sz="3600" b="1" dirty="0"/>
              <a:t>ي</a:t>
            </a:r>
            <a:r>
              <a:rPr lang="ar-SA" sz="3600" b="1" dirty="0"/>
              <a:t>نفع شيئاً، بل بالحري يحدث شغب، أخذ ماء وغسل يديه قدام الجميع قائلا : إني بريء من دم هذا البار، فأبصروا أنتم. فأجاب كل الشعب وقالوا: دمه علينا وعلي أولادنا. حينئذ أطلق لهم </a:t>
            </a:r>
            <a:r>
              <a:rPr lang="ar-SA" sz="3600" b="1" dirty="0" err="1"/>
              <a:t>باراباس</a:t>
            </a:r>
            <a:r>
              <a:rPr lang="ar-SA" sz="3600" b="1" dirty="0"/>
              <a:t> وأما يسوع فجلدوه وأسلموه ليصلب. </a:t>
            </a:r>
            <a:endParaRPr lang="fr-FR" sz="3600" b="1" dirty="0"/>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23193232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15 : 6-25</a:t>
            </a:r>
          </a:p>
          <a:p>
            <a:pPr marL="0" indent="0" algn="justLow">
              <a:buNone/>
            </a:pPr>
            <a:r>
              <a:rPr lang="fr-FR" sz="2800" b="1" dirty="0"/>
              <a:t>À chaque Fête, il leur relâchait un prisonnier, celui qu'ils demandaient. Or, il y avait en prison le nommé Barabbas, arrêté avec les émeutiers qui avaient commis un meurtre dans la sédition. La foule étant montée se mit à demander la grâce accoutumée. Pilate leur répondit: "Voulez-vous que je vous relâche le roi des Juifs?" Il se rendait bien compte que c'était par jalousie que les grands prêtres l'avaient livré.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err="1">
                <a:solidFill>
                  <a:srgbClr val="C00000"/>
                </a:solidFill>
              </a:rPr>
              <a:t>مرقس</a:t>
            </a:r>
            <a:r>
              <a:rPr lang="ar-SA" sz="3600" b="1" i="1" dirty="0">
                <a:solidFill>
                  <a:srgbClr val="C00000"/>
                </a:solidFill>
              </a:rPr>
              <a:t> ١٥ : ٦ – ٢٥</a:t>
            </a:r>
            <a:endParaRPr lang="fr-FR" sz="3600" b="1" i="1" dirty="0">
              <a:solidFill>
                <a:srgbClr val="C00000"/>
              </a:solidFill>
            </a:endParaRPr>
          </a:p>
          <a:p>
            <a:pPr algn="just" rtl="1"/>
            <a:r>
              <a:rPr lang="ar-SA" sz="3600" b="1" dirty="0"/>
              <a:t>وكان في كل عيد يطلق لهم أسيراً من طلبوه، وكان المدعو </a:t>
            </a:r>
            <a:r>
              <a:rPr lang="ar-SA" sz="3600" b="1" dirty="0" err="1"/>
              <a:t>باراباس</a:t>
            </a:r>
            <a:r>
              <a:rPr lang="ar-SA" sz="3600" b="1" dirty="0"/>
              <a:t> موثقاً مع مثيري الفتنة الذين </a:t>
            </a:r>
            <a:r>
              <a:rPr lang="ar-SA" sz="3600" b="1" dirty="0" err="1"/>
              <a:t>إرتكبوا</a:t>
            </a:r>
            <a:r>
              <a:rPr lang="ar-SA" sz="3600" b="1" dirty="0"/>
              <a:t> القتل في الفتنة، فلما صعد الجمع طفقوا يطلبون مثل ما كان يفعل لهم، فأجابهم </a:t>
            </a:r>
            <a:r>
              <a:rPr lang="ar-SA" sz="3600" b="1" dirty="0" err="1"/>
              <a:t>بيلاطس</a:t>
            </a:r>
            <a:r>
              <a:rPr lang="ar-SA" sz="3600" b="1" dirty="0"/>
              <a:t> قائلاً: أتريدون أن أطلق لكم ملك </a:t>
            </a:r>
            <a:r>
              <a:rPr lang="ar-SA" sz="3600" b="1" dirty="0" err="1"/>
              <a:t>اليهود؟</a:t>
            </a:r>
            <a:r>
              <a:rPr lang="ar-SA" sz="3600" b="1" dirty="0"/>
              <a:t> لأنه كان يعلم أن رؤساء الكهنة إنما أسلموه حسداً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5268081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Cependant, les grands prêtres excitèrent la foule à demander qu'il leur relâchât plutôt Barabbas. Pilate, prenant de nouveau la parole, leur disait: Que ferais-je donc de celui que vous appelez le roi des Juifs?</a:t>
            </a:r>
          </a:p>
          <a:p>
            <a:pPr marL="0" indent="0" algn="just">
              <a:spcBef>
                <a:spcPts val="0"/>
              </a:spcBef>
              <a:buNone/>
            </a:pPr>
            <a:r>
              <a:rPr lang="fr-FR" sz="2800" b="1" dirty="0"/>
              <a:t>Mais eux crièrent de nouveau: "Crucifie-le!" Et Pilate de leur dire: "Qu'a-t-il donc fait de mal?" Mais ils n'en crièrent que plus fort: "Crucifie-le!" Pilate alors, voulant contenter la foule, leur relâcha Barabbas et, après avoir fait flageller Jésus,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أما رؤساء الكهنة فهيجوا الجمع لكي يطلقوا لهم بالحري </a:t>
            </a:r>
            <a:r>
              <a:rPr lang="ar-SA" sz="3600" b="1" dirty="0" err="1"/>
              <a:t>باراباس</a:t>
            </a:r>
            <a:r>
              <a:rPr lang="ar-BH" sz="3600" b="1" dirty="0"/>
              <a:t>.</a:t>
            </a:r>
            <a:r>
              <a:rPr lang="ar-SA" sz="3600" b="1" dirty="0"/>
              <a:t> فأجاب </a:t>
            </a:r>
            <a:r>
              <a:rPr lang="ar-SA" sz="3600" b="1" dirty="0" err="1"/>
              <a:t>بيلاطس</a:t>
            </a:r>
            <a:r>
              <a:rPr lang="ar-SA" sz="3600" b="1" dirty="0"/>
              <a:t> أيضاً وقال لهم: ماذا أصنع بالذي تقولون عنه انه ملك اليهود؟</a:t>
            </a:r>
            <a:endParaRPr lang="fr-FR" sz="3600" b="1" dirty="0"/>
          </a:p>
          <a:p>
            <a:pPr algn="just" rtl="1"/>
            <a:r>
              <a:rPr lang="ar-SA" sz="3600" b="1" dirty="0">
                <a:latin typeface="Times New Roman" panose="02020603050405020304" pitchFamily="18" charset="0"/>
              </a:rPr>
              <a:t>أما هم فصاحوا أيضاً: أصلبه. فقال لهم </a:t>
            </a:r>
            <a:r>
              <a:rPr lang="ar-SA" sz="3600" b="1" dirty="0" err="1">
                <a:latin typeface="Times New Roman" panose="02020603050405020304" pitchFamily="18" charset="0"/>
              </a:rPr>
              <a:t>بيلاطس</a:t>
            </a:r>
            <a:r>
              <a:rPr lang="ar-SA" sz="3600" b="1" dirty="0">
                <a:latin typeface="Times New Roman" panose="02020603050405020304" pitchFamily="18" charset="0"/>
              </a:rPr>
              <a:t>: وأي شر </a:t>
            </a:r>
            <a:r>
              <a:rPr lang="ar-SA" sz="3600" b="1" dirty="0" err="1">
                <a:latin typeface="Times New Roman" panose="02020603050405020304" pitchFamily="18" charset="0"/>
              </a:rPr>
              <a:t>عمل؟</a:t>
            </a:r>
            <a:r>
              <a:rPr lang="ar-SA" sz="3600" b="1" dirty="0">
                <a:latin typeface="Times New Roman" panose="02020603050405020304" pitchFamily="18" charset="0"/>
              </a:rPr>
              <a:t> أما هم </a:t>
            </a:r>
            <a:r>
              <a:rPr lang="ar-SA" sz="3600" b="1" dirty="0" err="1">
                <a:latin typeface="Times New Roman" panose="02020603050405020304" pitchFamily="18" charset="0"/>
              </a:rPr>
              <a:t>فإزدادوا</a:t>
            </a:r>
            <a:r>
              <a:rPr lang="ar-SA" sz="3600" b="1" dirty="0">
                <a:latin typeface="Times New Roman" panose="02020603050405020304" pitchFamily="18" charset="0"/>
              </a:rPr>
              <a:t> صراخاً: أصلبه. أما </a:t>
            </a:r>
            <a:r>
              <a:rPr lang="ar-SA" sz="3600" b="1" dirty="0" err="1">
                <a:latin typeface="Times New Roman" panose="02020603050405020304" pitchFamily="18" charset="0"/>
              </a:rPr>
              <a:t>بيلاطس</a:t>
            </a:r>
            <a:r>
              <a:rPr lang="ar-SA" sz="3600" b="1" dirty="0">
                <a:latin typeface="Times New Roman" panose="02020603050405020304" pitchFamily="18" charset="0"/>
              </a:rPr>
              <a:t> وهو يريد أن ينفذ مشيئة الجمع فأطلق لهم بار</a:t>
            </a:r>
            <a:r>
              <a:rPr lang="ar-BH" sz="3600" b="1" dirty="0">
                <a:latin typeface="Times New Roman" panose="02020603050405020304" pitchFamily="18" charset="0"/>
              </a:rPr>
              <a:t>ا</a:t>
            </a:r>
            <a:r>
              <a:rPr lang="ar-SA" sz="3600" b="1" dirty="0">
                <a:latin typeface="Times New Roman" panose="02020603050405020304" pitchFamily="18" charset="0"/>
              </a:rPr>
              <a:t>باس، وأسلم يسوع</a:t>
            </a:r>
            <a:r>
              <a:rPr lang="fr-FR" sz="3600" b="1" dirty="0">
                <a:latin typeface="Times New Roman" panose="02020603050405020304" pitchFamily="18" charset="0"/>
              </a:rPr>
              <a:t> </a:t>
            </a:r>
            <a:r>
              <a:rPr lang="ar-SA" sz="3600" b="1" dirty="0">
                <a:latin typeface="Times New Roman" panose="02020603050405020304" pitchFamily="18" charset="0"/>
              </a:rPr>
              <a:t>ليجلد</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03641499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le livra pour être crucifié. Les soldats l'emmenèrent à l'intérieur du palais, qui est le Prétoire, et ils convoquent toute la cohorte. Ils le revêtent de pourpre, puis, ayant tressé une couronne d'épines, ils la lui mettent. Et ils se mirent à le saluer: " Salut, roi des Juifs!". Et ils lui frappaient la tête avec un roseau et ils lui crachaient dessus, et ils ployaient le genou devant lui pour lui rendre hommage. Puis, quand ils se furent moqués de lui,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كي يصلب، فأخذه الجند إلي داخل دار الولاية ودعوا كل الكتيبة عليه، وألبسوه ثوباً أرجوانياً وضفروا إكليلاً من </a:t>
            </a:r>
            <a:r>
              <a:rPr lang="ar-BH" sz="3600" b="1" dirty="0">
                <a:latin typeface="Times New Roman" panose="02020603050405020304" pitchFamily="18" charset="0"/>
              </a:rPr>
              <a:t>ال</a:t>
            </a:r>
            <a:r>
              <a:rPr lang="ar-SA" sz="3600" b="1" dirty="0">
                <a:latin typeface="Times New Roman" panose="02020603050405020304" pitchFamily="18" charset="0"/>
              </a:rPr>
              <a:t>شوك</a:t>
            </a:r>
            <a:r>
              <a:rPr lang="fr-FR" sz="3600" b="1" dirty="0">
                <a:latin typeface="Times New Roman" panose="02020603050405020304" pitchFamily="18" charset="0"/>
              </a:rPr>
              <a:t> </a:t>
            </a:r>
            <a:r>
              <a:rPr lang="ar-EG" sz="3600" b="1" dirty="0">
                <a:latin typeface="Times New Roman" panose="02020603050405020304" pitchFamily="18" charset="0"/>
              </a:rPr>
              <a:t>ووضعوه عليه، </a:t>
            </a:r>
            <a:r>
              <a:rPr lang="ar-EG" sz="3600" b="1" dirty="0" err="1">
                <a:latin typeface="Times New Roman" panose="02020603050405020304" pitchFamily="18" charset="0"/>
              </a:rPr>
              <a:t>وإبتدأوا</a:t>
            </a:r>
            <a:r>
              <a:rPr lang="ar-EG" sz="3600" b="1" dirty="0">
                <a:latin typeface="Times New Roman" panose="02020603050405020304" pitchFamily="18" charset="0"/>
              </a:rPr>
              <a:t> يسلمون عليه قائلين: السلام يا ملك اليهود. وكانوا يضربون رأسه بقصبة</a:t>
            </a:r>
            <a:r>
              <a:rPr lang="ar-BH" sz="3600" b="1" dirty="0" err="1">
                <a:latin typeface="Times New Roman" panose="02020603050405020304" pitchFamily="18" charset="0"/>
              </a:rPr>
              <a:t>،</a:t>
            </a:r>
            <a:r>
              <a:rPr lang="ar-EG" sz="3600" b="1" dirty="0">
                <a:latin typeface="Times New Roman" panose="02020603050405020304" pitchFamily="18" charset="0"/>
              </a:rPr>
              <a:t> ويبصقون في وجهه</a:t>
            </a:r>
            <a:r>
              <a:rPr lang="ar-BH" sz="3600" b="1" dirty="0" err="1">
                <a:latin typeface="Times New Roman" panose="02020603050405020304" pitchFamily="18" charset="0"/>
              </a:rPr>
              <a:t>،</a:t>
            </a:r>
            <a:r>
              <a:rPr lang="ar-EG" sz="3600" b="1" dirty="0">
                <a:latin typeface="Times New Roman" panose="02020603050405020304" pitchFamily="18" charset="0"/>
              </a:rPr>
              <a:t> ويجثون علي ركبهم ساجدين له. وبعدما هز</a:t>
            </a:r>
            <a:r>
              <a:rPr lang="ar-BH" sz="3600" b="1" dirty="0">
                <a:latin typeface="Times New Roman" panose="02020603050405020304" pitchFamily="18" charset="0"/>
              </a:rPr>
              <a:t>أ</a:t>
            </a:r>
            <a:r>
              <a:rPr lang="ar-EG" sz="3600" b="1" dirty="0" err="1">
                <a:latin typeface="Times New Roman" panose="02020603050405020304" pitchFamily="18" charset="0"/>
              </a:rPr>
              <a:t>وا</a:t>
            </a:r>
            <a:r>
              <a:rPr lang="ar-EG" sz="3600" b="1" dirty="0">
                <a:latin typeface="Times New Roman" panose="02020603050405020304" pitchFamily="18" charset="0"/>
              </a:rPr>
              <a:t> </a:t>
            </a:r>
            <a:r>
              <a:rPr lang="ar-EG" sz="3600" b="1" dirty="0" err="1">
                <a:latin typeface="Times New Roman" panose="02020603050405020304" pitchFamily="18" charset="0"/>
              </a:rPr>
              <a:t>به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65484220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lui ôtèrent la pourpre et lui remirent ses vêtements. Ils le mènent dehors afin de le crucifier. Et ils requièrent, pour porter sa croix, Simon de Cyrène, le père d'Alexandre et de </a:t>
            </a:r>
            <a:r>
              <a:rPr lang="fr-FR" sz="2800" b="1" dirty="0" err="1"/>
              <a:t>Rufus</a:t>
            </a:r>
            <a:r>
              <a:rPr lang="fr-FR" sz="2800" b="1" dirty="0"/>
              <a:t>, qui passait par là, revenant des champs. Et ils amènent Jésus au lieu dit Golgotha, ce qui se traduit lieu du Crâne. Et ils lui donnaient du vin parfumé de myrrhe, mais il n'en prit pas. Puis ils le crucifient et se partagent ses vêtements en tirant au sort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نزعوا عنه الثوب الأرجواني وألبسوه ثيابه، ثم أخرجوه ليصلبوه</a:t>
            </a:r>
            <a:r>
              <a:rPr lang="ar-BH" sz="3600" b="1" dirty="0" err="1">
                <a:latin typeface="Times New Roman" panose="02020603050405020304" pitchFamily="18" charset="0"/>
              </a:rPr>
              <a:t>.</a:t>
            </a:r>
            <a:r>
              <a:rPr lang="ar-EG" sz="3600" b="1" dirty="0">
                <a:latin typeface="Times New Roman" panose="02020603050405020304" pitchFamily="18" charset="0"/>
              </a:rPr>
              <a:t> وسخروا واحداً عابراً</a:t>
            </a:r>
            <a:r>
              <a:rPr lang="ar-BH" sz="3600" b="1" dirty="0">
                <a:latin typeface="Times New Roman" panose="02020603050405020304" pitchFamily="18" charset="0"/>
              </a:rPr>
              <a:t> كان</a:t>
            </a:r>
            <a:r>
              <a:rPr lang="ar-EG" sz="3600" b="1" dirty="0">
                <a:latin typeface="Times New Roman" panose="02020603050405020304" pitchFamily="18" charset="0"/>
              </a:rPr>
              <a:t> آتياً من الحقل وهو </a:t>
            </a:r>
            <a:r>
              <a:rPr lang="ar-EG" sz="3600" b="1" dirty="0" err="1">
                <a:latin typeface="Times New Roman" panose="02020603050405020304" pitchFamily="18" charset="0"/>
              </a:rPr>
              <a:t>سمعان</a:t>
            </a:r>
            <a:r>
              <a:rPr lang="ar-EG" sz="3600" b="1" dirty="0">
                <a:latin typeface="Times New Roman" panose="02020603050405020304" pitchFamily="18" charset="0"/>
              </a:rPr>
              <a:t> </a:t>
            </a:r>
            <a:r>
              <a:rPr lang="ar-EG" sz="3600" b="1" dirty="0" err="1">
                <a:latin typeface="Times New Roman" panose="02020603050405020304" pitchFamily="18" charset="0"/>
              </a:rPr>
              <a:t>القير</a:t>
            </a:r>
            <a:r>
              <a:rPr lang="ar-BH" sz="3600" b="1" dirty="0">
                <a:latin typeface="Times New Roman" panose="02020603050405020304" pitchFamily="18" charset="0"/>
              </a:rPr>
              <a:t>ا</a:t>
            </a:r>
            <a:r>
              <a:rPr lang="ar-EG" sz="3600" b="1" dirty="0">
                <a:latin typeface="Times New Roman" panose="02020603050405020304" pitchFamily="18" charset="0"/>
              </a:rPr>
              <a:t>واني أبو</a:t>
            </a:r>
            <a:r>
              <a:rPr lang="fr-FR" sz="3600" b="1" dirty="0">
                <a:latin typeface="Times New Roman" panose="02020603050405020304" pitchFamily="18" charset="0"/>
              </a:rPr>
              <a:t> </a:t>
            </a:r>
            <a:r>
              <a:rPr lang="ar-EG" sz="3600" b="1" dirty="0" err="1">
                <a:latin typeface="Times New Roman" panose="02020603050405020304" pitchFamily="18" charset="0"/>
              </a:rPr>
              <a:t>الكسندروس</a:t>
            </a:r>
            <a:r>
              <a:rPr lang="ar-EG" sz="3600" b="1" dirty="0">
                <a:latin typeface="Times New Roman" panose="02020603050405020304" pitchFamily="18" charset="0"/>
              </a:rPr>
              <a:t> </a:t>
            </a:r>
            <a:r>
              <a:rPr lang="ar-EG" sz="3600" b="1" dirty="0" err="1">
                <a:latin typeface="Times New Roman" panose="02020603050405020304" pitchFamily="18" charset="0"/>
              </a:rPr>
              <a:t>وروفس</a:t>
            </a:r>
            <a:r>
              <a:rPr lang="ar-EG" sz="3600" b="1" dirty="0">
                <a:latin typeface="Times New Roman" panose="02020603050405020304" pitchFamily="18" charset="0"/>
              </a:rPr>
              <a:t> ليحمل صليبه، وجاءوا </a:t>
            </a:r>
            <a:r>
              <a:rPr lang="ar-EG" sz="3600" b="1" dirty="0" err="1">
                <a:latin typeface="Times New Roman" panose="02020603050405020304" pitchFamily="18" charset="0"/>
              </a:rPr>
              <a:t>به</a:t>
            </a:r>
            <a:r>
              <a:rPr lang="ar-EG" sz="3600" b="1" dirty="0">
                <a:latin typeface="Times New Roman" panose="02020603050405020304" pitchFamily="18" charset="0"/>
              </a:rPr>
              <a:t> إلي موضع </a:t>
            </a:r>
            <a:r>
              <a:rPr lang="ar-EG" sz="3600" b="1" dirty="0" err="1">
                <a:latin typeface="Times New Roman" panose="02020603050405020304" pitchFamily="18" charset="0"/>
              </a:rPr>
              <a:t>الجلجثة</a:t>
            </a:r>
            <a:r>
              <a:rPr lang="ar-EG" sz="3600" b="1" dirty="0">
                <a:latin typeface="Times New Roman" panose="02020603050405020304" pitchFamily="18" charset="0"/>
              </a:rPr>
              <a:t> الذي تأويله الجمجمة</a:t>
            </a:r>
            <a:r>
              <a:rPr lang="ar-BH" sz="3600" b="1" dirty="0" err="1">
                <a:latin typeface="Times New Roman" panose="02020603050405020304" pitchFamily="18" charset="0"/>
              </a:rPr>
              <a:t>.</a:t>
            </a:r>
            <a:r>
              <a:rPr lang="ar-EG" sz="3600" b="1" dirty="0">
                <a:latin typeface="Times New Roman" panose="02020603050405020304" pitchFamily="18" charset="0"/>
              </a:rPr>
              <a:t> وأعطوه خمراً ممزوجة بمر</a:t>
            </a:r>
            <a:r>
              <a:rPr lang="ar-BH" sz="3600" b="1" dirty="0">
                <a:latin typeface="Times New Roman" panose="02020603050405020304" pitchFamily="18" charset="0"/>
              </a:rPr>
              <a:t> ليشرب</a:t>
            </a:r>
            <a:r>
              <a:rPr lang="ar-EG" sz="3600" b="1" dirty="0" err="1">
                <a:latin typeface="Times New Roman" panose="02020603050405020304" pitchFamily="18" charset="0"/>
              </a:rPr>
              <a:t>.</a:t>
            </a:r>
            <a:r>
              <a:rPr lang="ar-EG" sz="3600" b="1" dirty="0">
                <a:latin typeface="Times New Roman" panose="02020603050405020304" pitchFamily="18" charset="0"/>
              </a:rPr>
              <a:t> أما هو فلم يأخذها. ولما صلبوه </a:t>
            </a:r>
            <a:r>
              <a:rPr lang="ar-EG" sz="3600" b="1" dirty="0" err="1">
                <a:latin typeface="Times New Roman" panose="02020603050405020304" pitchFamily="18" charset="0"/>
              </a:rPr>
              <a:t>إقتسموا</a:t>
            </a:r>
            <a:r>
              <a:rPr lang="ar-EG" sz="3600" b="1" dirty="0">
                <a:latin typeface="Times New Roman" panose="02020603050405020304" pitchFamily="18" charset="0"/>
              </a:rPr>
              <a:t> ثيابه بينهم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71542877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 qui</a:t>
            </a:r>
            <a:r>
              <a:rPr lang="ar-BH" sz="2800" dirty="0">
                <a:latin typeface="Friz Quadrata TT"/>
                <a:cs typeface="Arial"/>
              </a:rPr>
              <a:t> </a:t>
            </a:r>
            <a:r>
              <a:rPr lang="fr-FR" sz="2800" b="1" dirty="0"/>
              <a:t>reviendrait à chacun.  C'était la troisième heure quand ils le crucifièrent </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مقترعين عليها من الذي يأخذها. وكان وقت الساعة </a:t>
            </a:r>
            <a:r>
              <a:rPr lang="ar-EG" sz="3600" b="1" dirty="0" err="1">
                <a:latin typeface="Times New Roman" panose="02020603050405020304" pitchFamily="18" charset="0"/>
              </a:rPr>
              <a:t>الثالثة،</a:t>
            </a:r>
            <a:r>
              <a:rPr lang="ar-EG" sz="3600" b="1" dirty="0">
                <a:latin typeface="Times New Roman" panose="02020603050405020304" pitchFamily="18" charset="0"/>
              </a:rPr>
              <a:t> </a:t>
            </a:r>
            <a:r>
              <a:rPr lang="ar-BH" sz="3600" b="1" dirty="0">
                <a:latin typeface="Times New Roman" panose="02020603050405020304" pitchFamily="18" charset="0"/>
              </a:rPr>
              <a:t>ف</a:t>
            </a:r>
            <a:r>
              <a:rPr lang="ar-EG" sz="3600" b="1" dirty="0" err="1">
                <a:latin typeface="Times New Roman" panose="02020603050405020304" pitchFamily="18" charset="0"/>
              </a:rPr>
              <a:t>صلبوه.</a:t>
            </a:r>
            <a:r>
              <a:rPr lang="ar-EG" sz="3600" b="1" dirty="0">
                <a:latin typeface="Times New Roman" panose="02020603050405020304" pitchFamily="18" charset="0"/>
              </a:rPr>
              <a:t> </a:t>
            </a:r>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665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sur toutes les montagnes hautaines et sur toutes les collines élevées; sur toute tour altière et sur tout rempart escarpé; sur tous les vaisseaux de </a:t>
            </a:r>
            <a:r>
              <a:rPr lang="fr-FR" sz="2800" b="1" dirty="0" err="1"/>
              <a:t>Tarsis</a:t>
            </a:r>
            <a:r>
              <a:rPr lang="fr-FR" sz="2800" b="1" dirty="0"/>
              <a:t> et sur tout ce qui paraît précieux. L'orgueil humain sera humilié, l'arrogance de l'homme sera abaissée, et le Seigneur sera exalté, lui seul, en ce jour-là. Les faux dieux, en masse, disparaîtront. Pour eux, ils iront dans les cavernes des rochers et dans les fissures du sol,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وعلى كل </a:t>
            </a:r>
            <a:r>
              <a:rPr lang="ar-EG" sz="3600" b="1" dirty="0" err="1">
                <a:latin typeface="Times New Roman" panose="02020603050405020304" pitchFamily="18" charset="0"/>
              </a:rPr>
              <a:t>أ</a:t>
            </a:r>
            <a:r>
              <a:rPr lang="ar-SA" sz="3600" b="1" dirty="0" err="1">
                <a:latin typeface="Times New Roman" panose="02020603050405020304" pitchFamily="18" charset="0"/>
              </a:rPr>
              <a:t>كمة</a:t>
            </a:r>
            <a:r>
              <a:rPr lang="ar-SA" sz="3600" b="1" dirty="0">
                <a:latin typeface="Times New Roman" panose="02020603050405020304" pitchFamily="18" charset="0"/>
              </a:rPr>
              <a:t> مرتفعة وعلى كل برج شاه</a:t>
            </a:r>
            <a:r>
              <a:rPr lang="ar-EG" sz="3600" b="1" dirty="0">
                <a:latin typeface="Times New Roman" panose="02020603050405020304" pitchFamily="18" charset="0"/>
              </a:rPr>
              <a:t>ق</a:t>
            </a:r>
            <a:r>
              <a:rPr lang="ar-SA" sz="3600" b="1" dirty="0">
                <a:latin typeface="Times New Roman" panose="02020603050405020304" pitchFamily="18" charset="0"/>
              </a:rPr>
              <a:t> وعلى كل سور منيع وعلى كل سفن البحر وعلى كل منظر سفن البحر الحسنة</a:t>
            </a:r>
            <a:r>
              <a:rPr lang="ar-EG" sz="3600" b="1" dirty="0" err="1">
                <a:latin typeface="Times New Roman" panose="02020603050405020304" pitchFamily="18" charset="0"/>
              </a:rPr>
              <a:t>،</a:t>
            </a:r>
            <a:r>
              <a:rPr lang="ar-SA" sz="3600" b="1" dirty="0">
                <a:latin typeface="Times New Roman" panose="02020603050405020304" pitchFamily="18" charset="0"/>
              </a:rPr>
              <a:t> ويذل كل إنسان ويسقط ارتفاع البشر ويتعالى الرب وحده في ذلك اليوم.</a:t>
            </a:r>
            <a:r>
              <a:rPr lang="ar-EG" sz="3600" b="1" dirty="0">
                <a:latin typeface="Times New Roman" panose="02020603050405020304" pitchFamily="18" charset="0"/>
              </a:rPr>
              <a:t> وتزول الأوثان بتمامها.</a:t>
            </a:r>
            <a:r>
              <a:rPr lang="ar-SA" sz="3600" b="1" dirty="0">
                <a:latin typeface="Times New Roman" panose="02020603050405020304" pitchFamily="18" charset="0"/>
              </a:rPr>
              <a:t> ويخفون جميع عمل أيديهم ويحملونه إلى </a:t>
            </a:r>
            <a:r>
              <a:rPr lang="ar-SA" sz="3600" b="1" dirty="0" err="1">
                <a:latin typeface="Times New Roman" panose="02020603050405020304" pitchFamily="18" charset="0"/>
              </a:rPr>
              <a:t>المغائر</a:t>
            </a:r>
            <a:r>
              <a:rPr lang="ar-SA" sz="3600" b="1" dirty="0">
                <a:latin typeface="Times New Roman" panose="02020603050405020304" pitchFamily="18" charset="0"/>
              </a:rPr>
              <a:t> وشقوق الصخور وفي ثقوب الأرض</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2362460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13-25</a:t>
            </a:r>
          </a:p>
          <a:p>
            <a:pPr marL="0" indent="0" algn="just">
              <a:buNone/>
            </a:pPr>
            <a:r>
              <a:rPr lang="fr-FR" sz="2800" b="1" dirty="0"/>
              <a:t>Ayant convoqué les grands prêtres, les chefs et le peuple, Pilate leur dit: "Vous m'avez présenté cet homme comme détournant le peuple, et voici que moi je l'ai interrogé devant vous, et je n'ai trouvé en cet homme aucun motif de condamnation pour ce dont vous l'accusez. Hérode non plus d'ailleurs, puisqu'il l'a renvoyé devant nous. Vous le voyez; cet homme n'a rien fait qui mérite la mort. Je le relâcherai donc,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٢٣ : ١٣ – ٢٥</a:t>
            </a:r>
            <a:endParaRPr lang="fr-FR" sz="3600" b="1" i="1" dirty="0">
              <a:solidFill>
                <a:srgbClr val="C00000"/>
              </a:solidFill>
            </a:endParaRPr>
          </a:p>
          <a:p>
            <a:pPr algn="just" rtl="1"/>
            <a:r>
              <a:rPr lang="ar-SA" sz="3600" b="1" dirty="0"/>
              <a:t>فدعا </a:t>
            </a:r>
            <a:r>
              <a:rPr lang="ar-SA" sz="3600" b="1" dirty="0" err="1"/>
              <a:t>بيلاطس</a:t>
            </a:r>
            <a:r>
              <a:rPr lang="ar-SA" sz="3600" b="1" dirty="0"/>
              <a:t> رؤساء الكهنة والعظماء والشعب، وقال لهم: قد قدمتم إلي</a:t>
            </a:r>
            <a:r>
              <a:rPr lang="ar-BH" sz="3600" b="1" dirty="0"/>
              <a:t>ّ</a:t>
            </a:r>
            <a:r>
              <a:rPr lang="ar-SA" sz="3600" b="1" dirty="0"/>
              <a:t> هذا الرجل كمن يضل الشعب، وها أنا قد فحصته أمامكم ولم أجد علة علي هذا الرجل مما تشتكون </a:t>
            </a:r>
            <a:r>
              <a:rPr lang="ar-SA" sz="3600" b="1" dirty="0" err="1"/>
              <a:t>به</a:t>
            </a:r>
            <a:r>
              <a:rPr lang="ar-SA" sz="3600" b="1" dirty="0"/>
              <a:t> عليه، بل ولا </a:t>
            </a:r>
            <a:r>
              <a:rPr lang="ar-SA" sz="3600" b="1" dirty="0" err="1"/>
              <a:t>هيروس</a:t>
            </a:r>
            <a:r>
              <a:rPr lang="ar-SA" sz="3600" b="1" dirty="0"/>
              <a:t> أيضاً، لأنه قد أرسله إلينا. وها </a:t>
            </a:r>
            <a:r>
              <a:rPr lang="ar-SA" sz="3600" b="1" dirty="0" err="1"/>
              <a:t>هوذا</a:t>
            </a:r>
            <a:r>
              <a:rPr lang="ar-SA" sz="3600" b="1" dirty="0"/>
              <a:t> لم يصنع شيئاً يستوجب الموت، فأنا أؤدبه وأطلقه.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17731287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après l'avoir châtié." Or il devait leur relâcher quelqu’un à chaque fête. Mais eux se mirent à pousser des cris tous ensemble: "A mort cet homme! Et relâche</a:t>
            </a:r>
            <a:r>
              <a:rPr lang="ar-BH" sz="2800" b="1" dirty="0"/>
              <a:t> </a:t>
            </a:r>
            <a:r>
              <a:rPr lang="fr-FR" sz="2800" b="1" dirty="0"/>
              <a:t>nous Barabbas." Ce dernier avait été jeté en prison pour une sédition survenue dans la ville et pour meurtre.</a:t>
            </a:r>
          </a:p>
          <a:p>
            <a:pPr marL="0" indent="0" algn="just">
              <a:spcBef>
                <a:spcPts val="0"/>
              </a:spcBef>
              <a:buNone/>
            </a:pPr>
            <a:r>
              <a:rPr lang="fr-FR" sz="2800" b="1" dirty="0"/>
              <a:t>De nouveau Pilate, qui voulait relâcher Jésus, leur adressa la parole. Mais eux répondaient en criant: "Crucifie-le! Crucifie-le!" Pour la troisième fois, il leur dit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وكان لا</a:t>
            </a:r>
            <a:r>
              <a:rPr lang="ar-BH" sz="3600" b="1" dirty="0"/>
              <a:t>ب</a:t>
            </a:r>
            <a:r>
              <a:rPr lang="ar-SA" sz="3600" b="1" dirty="0"/>
              <a:t>د له أن يطلق لهم واحداً في كل عيد، فصرخ كل الجمع قائلين: </a:t>
            </a:r>
            <a:r>
              <a:rPr lang="ar-SA" sz="3600" b="1" dirty="0" err="1"/>
              <a:t>إرفع</a:t>
            </a:r>
            <a:r>
              <a:rPr lang="ar-SA" sz="3600" b="1" dirty="0"/>
              <a:t> هذا وأطلق لنا </a:t>
            </a:r>
            <a:r>
              <a:rPr lang="ar-SA" sz="3600" b="1" dirty="0" err="1"/>
              <a:t>باراباس</a:t>
            </a:r>
            <a:r>
              <a:rPr lang="ar-SA" sz="3600" b="1" dirty="0"/>
              <a:t>. وذاك كان قد ألقي في السجن لأجل فتنة وقتل حدث</a:t>
            </a:r>
            <a:r>
              <a:rPr lang="ar-BH" sz="3600" b="1" dirty="0"/>
              <a:t>ا</a:t>
            </a:r>
            <a:r>
              <a:rPr lang="ar-SA" sz="3600" b="1" dirty="0"/>
              <a:t> في المدينة.</a:t>
            </a:r>
            <a:endParaRPr lang="fr-FR" sz="3600" b="1" dirty="0"/>
          </a:p>
          <a:p>
            <a:pPr algn="just" rtl="1"/>
            <a:r>
              <a:rPr lang="ar-SA" sz="3600" b="1" dirty="0">
                <a:latin typeface="Times New Roman" panose="02020603050405020304" pitchFamily="18" charset="0"/>
              </a:rPr>
              <a:t>فناداهم أيضاً </a:t>
            </a:r>
            <a:r>
              <a:rPr lang="ar-SA" sz="3600" b="1" dirty="0" err="1">
                <a:latin typeface="Times New Roman" panose="02020603050405020304" pitchFamily="18" charset="0"/>
              </a:rPr>
              <a:t>بيلاطس</a:t>
            </a:r>
            <a:r>
              <a:rPr lang="ar-SA" sz="3600" b="1" dirty="0">
                <a:latin typeface="Times New Roman" panose="02020603050405020304" pitchFamily="18" charset="0"/>
              </a:rPr>
              <a:t> وهو يريد أن يطلق يسوع</a:t>
            </a:r>
            <a:r>
              <a:rPr lang="ar-BH" sz="3600" b="1" dirty="0" err="1">
                <a:latin typeface="Times New Roman" panose="02020603050405020304" pitchFamily="18" charset="0"/>
              </a:rPr>
              <a:t>.</a:t>
            </a:r>
            <a:r>
              <a:rPr lang="ar-SA" sz="3600" b="1" dirty="0">
                <a:latin typeface="Times New Roman" panose="02020603050405020304" pitchFamily="18" charset="0"/>
              </a:rPr>
              <a:t> فأما هم فصرخوا قائلين </a:t>
            </a:r>
            <a:r>
              <a:rPr lang="ar-SA" sz="3600" b="1" dirty="0" err="1">
                <a:latin typeface="Times New Roman" panose="02020603050405020304" pitchFamily="18" charset="0"/>
              </a:rPr>
              <a:t>:</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صلبه</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err="1">
                <a:latin typeface="Times New Roman" panose="02020603050405020304" pitchFamily="18" charset="0"/>
              </a:rPr>
              <a:t>صلبه.</a:t>
            </a:r>
            <a:r>
              <a:rPr lang="ar-SA" sz="3600" b="1" dirty="0">
                <a:latin typeface="Times New Roman" panose="02020603050405020304" pitchFamily="18" charset="0"/>
              </a:rPr>
              <a:t> فقال لهم مرة ثالثة :</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51720833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"Quel mal a donc fait cet homme? Je n'ai trouvé en lui aucun motif de condamnation à mort; je le relâcherai donc, après l'avoir châtié." Mais eux insistaient à grands cris, demandant qu'il fût crucifié; et leurs clameurs gagnaient en violence. Et Pilate prononça qu'il fût fait droit à leur demande. Il relâcha celui qui avait été jeté en prison pour sédition et meurtre, celui qu'ils réclamaient. Quant à Jésus, il le livra à leur bon plaisir. </a:t>
            </a: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وأي شر عمل </a:t>
            </a:r>
            <a:r>
              <a:rPr lang="ar-SA" sz="3600" b="1" dirty="0" err="1">
                <a:latin typeface="Times New Roman" panose="02020603050405020304" pitchFamily="18" charset="0"/>
              </a:rPr>
              <a:t>هذا؟</a:t>
            </a:r>
            <a:r>
              <a:rPr lang="ar-SA" sz="3600" b="1" dirty="0">
                <a:latin typeface="Times New Roman" panose="02020603050405020304" pitchFamily="18" charset="0"/>
              </a:rPr>
              <a:t> إني لم أجد </a:t>
            </a:r>
            <a:r>
              <a:rPr lang="ar-BH" sz="3600" b="1" dirty="0">
                <a:latin typeface="Times New Roman" panose="02020603050405020304" pitchFamily="18" charset="0"/>
              </a:rPr>
              <a:t>فيه</a:t>
            </a:r>
            <a:r>
              <a:rPr lang="ar-SA" sz="3600" b="1" dirty="0">
                <a:latin typeface="Times New Roman" panose="02020603050405020304" pitchFamily="18" charset="0"/>
              </a:rPr>
              <a:t> علة أن يصلب.</a:t>
            </a:r>
            <a:r>
              <a:rPr lang="ar-BH" sz="3600" b="1" dirty="0">
                <a:latin typeface="Times New Roman" panose="02020603050405020304" pitchFamily="18" charset="0"/>
              </a:rPr>
              <a:t> فأنا أؤدبه </a:t>
            </a:r>
            <a:r>
              <a:rPr lang="ar-BH" sz="3600" b="1" dirty="0" err="1">
                <a:latin typeface="Times New Roman" panose="02020603050405020304" pitchFamily="18" charset="0"/>
              </a:rPr>
              <a:t>وأطلقه.</a:t>
            </a:r>
            <a:r>
              <a:rPr lang="ar-BH" sz="3600" b="1" dirty="0">
                <a:latin typeface="Times New Roman" panose="02020603050405020304" pitchFamily="18" charset="0"/>
              </a:rPr>
              <a:t> أما هم فألحوا عليه بأصوات عالية طالبين منه أن يصلب،</a:t>
            </a:r>
            <a:r>
              <a:rPr lang="ar-SA" sz="3600" b="1" dirty="0">
                <a:latin typeface="Times New Roman" panose="02020603050405020304" pitchFamily="18" charset="0"/>
              </a:rPr>
              <a:t> وكانت أصواتهم تشتد. فحكم </a:t>
            </a:r>
            <a:r>
              <a:rPr lang="ar-SA" sz="3600" b="1" dirty="0" err="1">
                <a:latin typeface="Times New Roman" panose="02020603050405020304" pitchFamily="18" charset="0"/>
              </a:rPr>
              <a:t>بيلاطس</a:t>
            </a:r>
            <a:r>
              <a:rPr lang="ar-SA" sz="3600" b="1" dirty="0">
                <a:latin typeface="Times New Roman" panose="02020603050405020304" pitchFamily="18" charset="0"/>
              </a:rPr>
              <a:t> أن تكون طلبتهم</a:t>
            </a:r>
            <a:r>
              <a:rPr lang="ar-BH" sz="3600" b="1" dirty="0" err="1">
                <a:latin typeface="Times New Roman" panose="02020603050405020304" pitchFamily="18" charset="0"/>
              </a:rPr>
              <a:t>.</a:t>
            </a:r>
            <a:r>
              <a:rPr lang="ar-SA" sz="3600" b="1" dirty="0">
                <a:latin typeface="Times New Roman" panose="02020603050405020304" pitchFamily="18" charset="0"/>
              </a:rPr>
              <a:t> فأطلق الذي ألقي في السجن لأجل فتنة وقتل وهو الذي طلبوه، وأسلم يسوع كإرادتهم. </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90431496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19 : 1-12 </a:t>
            </a:r>
          </a:p>
          <a:p>
            <a:pPr marL="0" indent="0" algn="just">
              <a:buNone/>
            </a:pPr>
            <a:r>
              <a:rPr lang="fr-FR" sz="2800" b="1" dirty="0"/>
              <a:t>Pilate prit alors Jésus et le fit flageller. Les soldats, tressant une couronne avec des épines, la lui posèrent sur la tête, et ils le revêtirent d'un manteau de pourpre; et ils s'avançaient vers lui et disaient: "Salut, roi des Juifs!" Et ils lui donnaient des coups. De nouveau, Pilate sortit dehors et leur dit: " Voyez, je vous l'amène dehors, pour que vous sachiez que je ne trouve en lui aucun motif 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 ١٩ : ١ – ١٢ </a:t>
            </a:r>
            <a:endParaRPr lang="fr-FR" sz="3600" b="1" i="1" dirty="0">
              <a:solidFill>
                <a:srgbClr val="C00000"/>
              </a:solidFill>
            </a:endParaRPr>
          </a:p>
          <a:p>
            <a:pPr algn="just" rtl="1"/>
            <a:r>
              <a:rPr lang="ar-SA" sz="3600" b="1" dirty="0"/>
              <a:t>حينئذ أخذ </a:t>
            </a:r>
            <a:r>
              <a:rPr lang="ar-SA" sz="3600" b="1" dirty="0" err="1"/>
              <a:t>بيلاطس</a:t>
            </a:r>
            <a:r>
              <a:rPr lang="ar-SA" sz="3600" b="1" dirty="0"/>
              <a:t> يسوع وجلده، وضفر الجند إكليلاً من </a:t>
            </a:r>
            <a:r>
              <a:rPr lang="ar-BH" sz="3600" b="1" dirty="0"/>
              <a:t>ال</a:t>
            </a:r>
            <a:r>
              <a:rPr lang="ar-SA" sz="3600" b="1" dirty="0"/>
              <a:t>شوك ووضعوه علي رأسه، وألبسوه ثوباً من أرجوان، وكانوا يقبلون إليه ويقولون: السلام يا ملك اليهود. وكانوا يلطمونه</a:t>
            </a:r>
            <a:r>
              <a:rPr lang="ar-BH" sz="3600" b="1" dirty="0" err="1"/>
              <a:t>.</a:t>
            </a:r>
            <a:r>
              <a:rPr lang="ar-SA" sz="3600" b="1" dirty="0"/>
              <a:t> فخرج </a:t>
            </a:r>
            <a:r>
              <a:rPr lang="ar-SA" sz="3600" b="1" dirty="0" err="1"/>
              <a:t>بيلاطس</a:t>
            </a:r>
            <a:r>
              <a:rPr lang="ar-SA" sz="3600" b="1" dirty="0"/>
              <a:t> أيضاً وقال لهم: ها أنا أخرجه إليكم لتعلموا أني لست أجد فيه علة </a:t>
            </a:r>
            <a:r>
              <a:rPr lang="ar-SA" sz="3600" b="1" dirty="0" err="1"/>
              <a:t>ما.</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252490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condamnation." Jésus sortit donc dehors, portant la couronne d'épines et le manteau de pourpre; et Pilate leur dit: "Voici l'homme!" Lorsqu'ils le virent, les grands prêtres et les gardes vociférèrent, disant: "Crucifie-le! Crucifie-le!" Pilate leur dit: "Prenez-le, vous, et crucifiez-le; car moi, je ne trouve pas en lui de motif de condamnation. » </a:t>
            </a:r>
          </a:p>
          <a:p>
            <a:pPr marL="0" indent="0" algn="just">
              <a:buNone/>
            </a:pPr>
            <a:r>
              <a:rPr lang="fr-FR" sz="2800" b="1" dirty="0"/>
              <a:t>Les Juifs lui répliquèrent: " Nous avons une Loi et d'après cette Loi il doit mourir,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حينئذ خرج يسوع وهو حامل </a:t>
            </a:r>
            <a:r>
              <a:rPr lang="ar-BH" sz="3600" b="1" dirty="0" err="1"/>
              <a:t>إ</a:t>
            </a:r>
            <a:r>
              <a:rPr lang="ar-SA" sz="3600" b="1" dirty="0"/>
              <a:t>كليل الشوك وثوب الأرجوان، فقال لهم </a:t>
            </a:r>
            <a:r>
              <a:rPr lang="ar-SA" sz="3600" b="1" dirty="0" err="1"/>
              <a:t>بيلاطس</a:t>
            </a:r>
            <a:r>
              <a:rPr lang="ar-SA" sz="3600" b="1" dirty="0"/>
              <a:t>: </a:t>
            </a:r>
            <a:r>
              <a:rPr lang="ar-SA" sz="3600" b="1" dirty="0" err="1"/>
              <a:t>هوذا</a:t>
            </a:r>
            <a:r>
              <a:rPr lang="ar-SA" sz="3600" b="1" dirty="0"/>
              <a:t> الرجل. فلما رآه رؤساء الكهنة والخدام صرخوا </a:t>
            </a:r>
            <a:r>
              <a:rPr lang="ar-SA" sz="3600" b="1" dirty="0" err="1"/>
              <a:t>قائلين:</a:t>
            </a:r>
            <a:r>
              <a:rPr lang="ar-SA" sz="3600" b="1" dirty="0"/>
              <a:t> </a:t>
            </a:r>
            <a:r>
              <a:rPr lang="ar-BH" sz="3600" b="1" dirty="0"/>
              <a:t>إ</a:t>
            </a:r>
            <a:r>
              <a:rPr lang="ar-SA" sz="3600" b="1" dirty="0"/>
              <a:t>صلبه</a:t>
            </a:r>
            <a:r>
              <a:rPr lang="ar-BH" sz="3600" b="1" dirty="0" err="1"/>
              <a:t>،</a:t>
            </a:r>
            <a:r>
              <a:rPr lang="ar-SA" sz="3600" b="1" dirty="0"/>
              <a:t> </a:t>
            </a:r>
            <a:r>
              <a:rPr lang="ar-BH" sz="3600" b="1" dirty="0"/>
              <a:t>إ</a:t>
            </a:r>
            <a:r>
              <a:rPr lang="ar-SA" sz="3600" b="1" dirty="0" err="1"/>
              <a:t>صلبه.</a:t>
            </a:r>
            <a:r>
              <a:rPr lang="ar-SA" sz="3600" b="1" dirty="0"/>
              <a:t> فقال لهم </a:t>
            </a:r>
            <a:r>
              <a:rPr lang="ar-SA" sz="3600" b="1" dirty="0" err="1"/>
              <a:t>بيلاطس</a:t>
            </a:r>
            <a:r>
              <a:rPr lang="ar-SA" sz="3600" b="1" dirty="0"/>
              <a:t>: خذوه أنتم و</a:t>
            </a:r>
            <a:r>
              <a:rPr lang="ar-BH" sz="3600" b="1" dirty="0"/>
              <a:t>إ</a:t>
            </a:r>
            <a:r>
              <a:rPr lang="ar-SA" sz="3600" b="1" dirty="0"/>
              <a:t>صلبوه</a:t>
            </a:r>
            <a:r>
              <a:rPr lang="ar-BH" sz="3600" b="1" dirty="0" err="1"/>
              <a:t>،</a:t>
            </a:r>
            <a:r>
              <a:rPr lang="ar-SA" sz="3600" b="1" dirty="0"/>
              <a:t> لأني لست أجد فيه علة </a:t>
            </a:r>
            <a:r>
              <a:rPr lang="ar-BH" sz="3600" b="1" dirty="0"/>
              <a:t>واحدة</a:t>
            </a:r>
            <a:r>
              <a:rPr lang="ar-SA" sz="3600" b="1" dirty="0" err="1"/>
              <a:t>.</a:t>
            </a:r>
            <a:r>
              <a:rPr lang="ar-SA" sz="3600" b="1" dirty="0"/>
              <a:t> </a:t>
            </a:r>
            <a:endParaRPr lang="fr-FR" sz="3600" b="1" dirty="0"/>
          </a:p>
          <a:p>
            <a:pPr algn="just" rtl="1"/>
            <a:r>
              <a:rPr lang="ar-SA" sz="3600" b="1" dirty="0">
                <a:latin typeface="Times New Roman" panose="02020603050405020304" pitchFamily="18" charset="0"/>
              </a:rPr>
              <a:t>أجابه اليهود: إن لنا ناموساً، وبحسب ناموسنا هو مستوجب الموت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05265656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parce qu'il s'est fait Fils de Dieu." Lorsque Pilate entendit cette parole, il fut encore plus effrayé. Il entra de nouveau dans le prétoire et dit à Jésus: " D'où es-tu? " Mais Jésus ne lui donna pas de réponse. Pilate lui dit donc: "Tu ne me parles pas? Ne sais-tu pas que j'ai pouvoir de te relâcher et que j'ai pouvoir de te crucifier?" Jésus lui répondit: "Tu n'aurais aucun pouvoir sur moi, si cela ne t'avait été donné d'en haut; c'est pourquoi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لأنه جعل نفسه </a:t>
            </a:r>
            <a:r>
              <a:rPr lang="ar-SA" sz="3600" b="1" dirty="0" err="1">
                <a:latin typeface="Times New Roman" panose="02020603050405020304" pitchFamily="18" charset="0"/>
              </a:rPr>
              <a:t>إبن</a:t>
            </a:r>
            <a:r>
              <a:rPr lang="ar-SA" sz="3600" b="1" dirty="0">
                <a:latin typeface="Times New Roman" panose="02020603050405020304" pitchFamily="18" charset="0"/>
              </a:rPr>
              <a:t> الله. فلما سمع </a:t>
            </a:r>
            <a:r>
              <a:rPr lang="ar-SA" sz="3600" b="1" dirty="0" err="1">
                <a:latin typeface="Times New Roman" panose="02020603050405020304" pitchFamily="18" charset="0"/>
              </a:rPr>
              <a:t>بيلاطس</a:t>
            </a:r>
            <a:r>
              <a:rPr lang="ar-SA" sz="3600" b="1" dirty="0">
                <a:latin typeface="Times New Roman" panose="02020603050405020304" pitchFamily="18" charset="0"/>
              </a:rPr>
              <a:t> هذا الكلام </a:t>
            </a:r>
            <a:r>
              <a:rPr lang="ar-SA" sz="3600" b="1" dirty="0" err="1">
                <a:latin typeface="Times New Roman" panose="02020603050405020304" pitchFamily="18" charset="0"/>
              </a:rPr>
              <a:t>إزداد</a:t>
            </a:r>
            <a:r>
              <a:rPr lang="ar-SA" sz="3600" b="1" dirty="0">
                <a:latin typeface="Times New Roman" panose="02020603050405020304" pitchFamily="18" charset="0"/>
              </a:rPr>
              <a:t> خوفاً، ودخل أيضاً إلي الديوان وقال ليسوع: من أين أ</a:t>
            </a:r>
            <a:r>
              <a:rPr lang="ar-BH" sz="3600" b="1" dirty="0" err="1">
                <a:latin typeface="Times New Roman" panose="02020603050405020304" pitchFamily="18" charset="0"/>
              </a:rPr>
              <a:t>تي</a:t>
            </a:r>
            <a:r>
              <a:rPr lang="ar-SA" sz="3600" b="1" dirty="0" err="1">
                <a:latin typeface="Times New Roman" panose="02020603050405020304" pitchFamily="18" charset="0"/>
              </a:rPr>
              <a:t>ت؟</a:t>
            </a:r>
            <a:r>
              <a:rPr lang="ar-SA" sz="3600" b="1" dirty="0">
                <a:latin typeface="Times New Roman" panose="02020603050405020304" pitchFamily="18" charset="0"/>
              </a:rPr>
              <a:t> أما يسوع فلم يجبه، فقال له </a:t>
            </a:r>
            <a:r>
              <a:rPr lang="ar-SA" sz="3600" b="1" dirty="0" err="1">
                <a:latin typeface="Times New Roman" panose="02020603050405020304" pitchFamily="18" charset="0"/>
              </a:rPr>
              <a:t>بيلاطس</a:t>
            </a:r>
            <a:r>
              <a:rPr lang="ar-SA" sz="3600" b="1" dirty="0">
                <a:latin typeface="Times New Roman" panose="02020603050405020304" pitchFamily="18" charset="0"/>
              </a:rPr>
              <a:t>: لماذا ل</a:t>
            </a:r>
            <a:r>
              <a:rPr lang="ar-BH" sz="3600" b="1" dirty="0">
                <a:latin typeface="Times New Roman" panose="02020603050405020304" pitchFamily="18" charset="0"/>
              </a:rPr>
              <a:t>ا</a:t>
            </a:r>
            <a:r>
              <a:rPr lang="ar-SA" sz="3600" b="1" dirty="0">
                <a:latin typeface="Times New Roman" panose="02020603050405020304" pitchFamily="18" charset="0"/>
              </a:rPr>
              <a:t> تكلمني</a:t>
            </a:r>
            <a:r>
              <a:rPr lang="ar-BH" sz="3600" b="1" dirty="0" err="1">
                <a:latin typeface="Times New Roman" panose="02020603050405020304" pitchFamily="18" charset="0"/>
              </a:rPr>
              <a:t>؟</a:t>
            </a:r>
            <a:r>
              <a:rPr lang="ar-SA" sz="3600" b="1" dirty="0">
                <a:latin typeface="Times New Roman" panose="02020603050405020304" pitchFamily="18" charset="0"/>
              </a:rPr>
              <a:t> أما تعلم أن لي سلطاناً أن أصلبك، ولي سلطاناً أيضاً أن </a:t>
            </a:r>
            <a:r>
              <a:rPr lang="ar-SA" sz="3600" b="1" dirty="0" err="1">
                <a:latin typeface="Times New Roman" panose="02020603050405020304" pitchFamily="18" charset="0"/>
              </a:rPr>
              <a:t>أطلقك؟</a:t>
            </a:r>
            <a:r>
              <a:rPr lang="ar-SA" sz="3600" b="1" dirty="0">
                <a:latin typeface="Times New Roman" panose="02020603050405020304" pitchFamily="18" charset="0"/>
              </a:rPr>
              <a:t> أجاب يسوع قائلاً: ليس لك علي</a:t>
            </a:r>
            <a:r>
              <a:rPr lang="ar-BH" sz="3600" b="1" dirty="0">
                <a:latin typeface="Times New Roman" panose="02020603050405020304" pitchFamily="18" charset="0"/>
              </a:rPr>
              <a:t>ّ</a:t>
            </a:r>
            <a:r>
              <a:rPr lang="ar-SA" sz="3600" b="1" dirty="0">
                <a:latin typeface="Times New Roman" panose="02020603050405020304" pitchFamily="18" charset="0"/>
              </a:rPr>
              <a:t> سلطان، لو لم تكن قد أعطيت من فوق. من اجل هذا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3581584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 qui m'a livré à toi a un plus grand péché." Dès lors Pilate cherchait à le relâcher. Mais les Juifs vociféraient, disant: Si tu le relâches, tu n'es pas ami de César: quiconque se fait roi, s'oppose à César.</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الذي أسلمني إليك له خطية أعظم. لذلك كان </a:t>
            </a:r>
            <a:r>
              <a:rPr lang="ar-SA" sz="3600" b="1" dirty="0" err="1">
                <a:latin typeface="Times New Roman" panose="02020603050405020304" pitchFamily="18" charset="0"/>
              </a:rPr>
              <a:t>بيلاطس</a:t>
            </a:r>
            <a:r>
              <a:rPr lang="ar-SA" sz="3600" b="1" dirty="0">
                <a:latin typeface="Times New Roman" panose="02020603050405020304" pitchFamily="18" charset="0"/>
              </a:rPr>
              <a:t> يطلب أن يطلقه. وأما اليهود فكانوا يصرخون قائلين: إن أنت أطلقته فلست بصاحب لقيصر، لأن كل من يجعل نفسه ملكاً فهو يقاوم قيصر.</a:t>
            </a:r>
          </a:p>
          <a:p>
            <a:pPr algn="just" rtl="1"/>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99311139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194756236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4062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76672"/>
            <a:ext cx="5616624" cy="5976664"/>
          </a:xfrm>
        </p:spPr>
        <p:txBody>
          <a:bodyPr>
            <a:noAutofit/>
          </a:bodyPr>
          <a:lstStyle/>
          <a:p>
            <a:pPr marL="0" indent="0" algn="just">
              <a:buNone/>
            </a:pPr>
            <a:r>
              <a:rPr lang="fr-FR" sz="2800" b="1" dirty="0"/>
              <a:t>devant la Terreur du Seigneur, devant l'éclat de sa majesté, quand il se lèvera pour faire trembler la terre. En ce jour-là, l'homme jettera aux taupes et aux chauves-souris ses faux dieux d'argent et ses faux dieux d'or, ceux qu'on lui a fabriqués pour qu'il les adore, il s'en ira dans les crevasses des rochers et dans les fentes des falaises, devant la terreur du Seigneur, devant l'éclat de sa majesté, quand il se lèvera pour faire trembler la terre.</a:t>
            </a:r>
          </a:p>
          <a:p>
            <a:pPr marL="0" indent="0" algn="just">
              <a:spcBef>
                <a:spcPts val="0"/>
              </a:spcBef>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أمام صوت الرب ومن مجد قوته. إذا قام ليهشم الأرض</a:t>
            </a:r>
            <a:r>
              <a:rPr lang="ar-EG" sz="3600" b="1" dirty="0" err="1">
                <a:latin typeface="Times New Roman" panose="02020603050405020304" pitchFamily="18" charset="0"/>
              </a:rPr>
              <a:t>،</a:t>
            </a:r>
            <a:r>
              <a:rPr lang="ar-SA" sz="3600" b="1" dirty="0">
                <a:latin typeface="Times New Roman" panose="02020603050405020304" pitchFamily="18" charset="0"/>
              </a:rPr>
              <a:t> في ذلك اليوم يخرج الإنسان </a:t>
            </a:r>
            <a:r>
              <a:rPr lang="ar-SA" sz="3600" b="1" dirty="0" err="1">
                <a:latin typeface="Times New Roman" panose="02020603050405020304" pitchFamily="18" charset="0"/>
              </a:rPr>
              <a:t>رجاسته</a:t>
            </a:r>
            <a:r>
              <a:rPr lang="ar-SA" sz="3600" b="1" dirty="0">
                <a:latin typeface="Times New Roman" panose="02020603050405020304" pitchFamily="18" charset="0"/>
              </a:rPr>
              <a:t> من الفضة والذهب التي صنعوها ليسجدوا لها</a:t>
            </a:r>
            <a:r>
              <a:rPr lang="ar-EG" sz="3600" b="1" dirty="0" err="1">
                <a:latin typeface="Times New Roman" panose="02020603050405020304" pitchFamily="18" charset="0"/>
              </a:rPr>
              <a:t>،</a:t>
            </a:r>
            <a:r>
              <a:rPr lang="ar-SA" sz="3600" b="1" dirty="0">
                <a:latin typeface="Times New Roman" panose="02020603050405020304" pitchFamily="18" charset="0"/>
              </a:rPr>
              <a:t> والأباطيل والأشباح ليذبحوها في ثقوب الأرض</a:t>
            </a:r>
            <a:r>
              <a:rPr lang="ar-EG" sz="3600" b="1" dirty="0" err="1">
                <a:latin typeface="Times New Roman" panose="02020603050405020304" pitchFamily="18" charset="0"/>
              </a:rPr>
              <a:t>،</a:t>
            </a:r>
            <a:r>
              <a:rPr lang="ar-SA" sz="3600" b="1" dirty="0">
                <a:latin typeface="Times New Roman" panose="02020603050405020304" pitchFamily="18" charset="0"/>
              </a:rPr>
              <a:t> والصخور الصلبة وفي شقوق الصخور من أمام صوت الرب ومن مجد قوته إذا قام ليهشم الأرض.</a:t>
            </a:r>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a:t>
            </a:r>
            <a:r>
              <a:rPr lang="ar-BH" sz="3600" b="1" i="1" dirty="0">
                <a:solidFill>
                  <a:srgbClr val="C00000"/>
                </a:solidFill>
                <a:latin typeface="Times New Roman" panose="02020603050405020304" pitchFamily="18" charset="0"/>
              </a:rPr>
              <a:t>اً</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1514542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Il me surprend ce prophète à la voix forte, Isaïe, qui a l'avance a contemplé mystérieusement la Passion du Sauveur, Dieu le Verbe. Il dit: "Quel est donc celui-ci qui vient d'Édom, de </a:t>
            </a:r>
            <a:r>
              <a:rPr lang="fr-FR" sz="2800" b="1" dirty="0" err="1"/>
              <a:t>Boçra</a:t>
            </a:r>
            <a:r>
              <a:rPr lang="fr-FR" sz="2800" b="1" dirty="0"/>
              <a:t> en habits éclatants, magnifiquement drapé dans son manteau?" Son manteau est rouge sang comme celui qui foule au pressoir. Le sang de la grappe l'a taché. Elle est vraie la parole de ce prophète qui a révélé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أنا متحير مع هذا النبي ذ</a:t>
            </a:r>
            <a:r>
              <a:rPr lang="ar-BH" sz="3600" b="1" dirty="0"/>
              <a:t>ى</a:t>
            </a:r>
            <a:r>
              <a:rPr lang="ar-SA" sz="3600" b="1" dirty="0"/>
              <a:t> الصوت العظيم، </a:t>
            </a:r>
            <a:r>
              <a:rPr lang="ar-SA" sz="3600" b="1" dirty="0" err="1"/>
              <a:t>إشعياء</a:t>
            </a:r>
            <a:r>
              <a:rPr lang="ar-SA" sz="3600" b="1" dirty="0"/>
              <a:t> النبي، الذي سبق فنظر بالسر لآلام المخلص التي لله الكلمة، فقال: من هو هذا الآتي من </a:t>
            </a:r>
            <a:r>
              <a:rPr lang="ar-SA" sz="3600" b="1" dirty="0" err="1"/>
              <a:t>آدوم</a:t>
            </a:r>
            <a:r>
              <a:rPr lang="ar-SA" sz="3600" b="1" dirty="0"/>
              <a:t> وثيابه حمراء من </a:t>
            </a:r>
            <a:r>
              <a:rPr lang="ar-SA" sz="3600" b="1" dirty="0" err="1"/>
              <a:t>بوصار</a:t>
            </a:r>
            <a:r>
              <a:rPr lang="ar-SA" sz="3600" b="1" dirty="0"/>
              <a:t>، لابساً حلة بهية هكذا، ولباسه من الدم الأحمر</a:t>
            </a:r>
            <a:r>
              <a:rPr lang="ar-BH" sz="3600" b="1" dirty="0" err="1"/>
              <a:t>،</a:t>
            </a:r>
            <a:r>
              <a:rPr lang="ar-SA" sz="3600" b="1" dirty="0"/>
              <a:t> كمن يصعد من المعصرة ملطخ</a:t>
            </a:r>
            <a:r>
              <a:rPr lang="ar-BH" sz="3600" b="1" dirty="0"/>
              <a:t>اً</a:t>
            </a:r>
            <a:r>
              <a:rPr lang="ar-SA" sz="3600" b="1" dirty="0"/>
              <a:t> بدم </a:t>
            </a:r>
            <a:r>
              <a:rPr lang="ar-SA" sz="3600" b="1" dirty="0" err="1"/>
              <a:t>عنقودها؟</a:t>
            </a:r>
            <a:r>
              <a:rPr lang="ar-SA" sz="3600" b="1" dirty="0"/>
              <a:t> حقاً بالحقيقة هو كلام هذا النبي الذي اظهر هذا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00431759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cela avant que ces jours n'arrivent. En vérité, c'est le Verbe de Dieu, notre Sauveur Jésus, qui selon le plan de Dieu a revêtu le corps de notre père Adam, le premier homme. La divinité qui vient d'en haut s'est unie mystérieusement à l'humanité, sans que rien ne Lui soit impossible et sans la modifier. Il déversa Sa colère sur les Hébreux et les a foulés dans le pressoir de son courroux. Il a accordé Sa miséricorde et Sa justice aux nations païennes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قبل هذه </a:t>
            </a:r>
            <a:r>
              <a:rPr lang="ar-SA" sz="3600" b="1" dirty="0" err="1"/>
              <a:t>الأيام.</a:t>
            </a:r>
            <a:r>
              <a:rPr lang="ar-SA" sz="3600" b="1" dirty="0"/>
              <a:t> بالحقيقة</a:t>
            </a:r>
            <a:r>
              <a:rPr lang="ar-BH" sz="3600" b="1" dirty="0"/>
              <a:t> أنه</a:t>
            </a:r>
            <a:r>
              <a:rPr lang="ar-SA" sz="3600" b="1" dirty="0"/>
              <a:t> هو الإله </a:t>
            </a:r>
            <a:r>
              <a:rPr lang="ar-BH" sz="3600" b="1" dirty="0"/>
              <a:t>ال</a:t>
            </a:r>
            <a:r>
              <a:rPr lang="ar-SA" sz="3600" b="1" dirty="0"/>
              <a:t>كلمة مخلصنا يسوع كالتدبير</a:t>
            </a:r>
            <a:r>
              <a:rPr lang="ar-BH" sz="3600" b="1" dirty="0" err="1"/>
              <a:t>،</a:t>
            </a:r>
            <a:r>
              <a:rPr lang="ar-SA" sz="3600" b="1" dirty="0"/>
              <a:t> لبس الجسد القديم الذي لأبينا آدم أبو الخليقة، وصارت اللاهوتية العلوية متحدة بالبشرية بغير </a:t>
            </a:r>
            <a:r>
              <a:rPr lang="ar-SA" sz="3600" b="1" dirty="0" err="1"/>
              <a:t>إستحالة</a:t>
            </a:r>
            <a:r>
              <a:rPr lang="ar-BH" sz="3600" b="1" dirty="0" err="1"/>
              <a:t>،</a:t>
            </a:r>
            <a:r>
              <a:rPr lang="ar-SA" sz="3600" b="1" dirty="0"/>
              <a:t> بما لا يدرك. هي الحلة التي لا تتغير</a:t>
            </a:r>
            <a:r>
              <a:rPr lang="ar-BH" sz="3600" b="1" dirty="0" err="1"/>
              <a:t>،</a:t>
            </a:r>
            <a:r>
              <a:rPr lang="ar-SA" sz="3600" b="1" dirty="0"/>
              <a:t> المتحدة مع الإله الكلمة، وصب غضبه علي العبرانيين وداسهم في معصرة غضبه،</a:t>
            </a:r>
            <a:r>
              <a:rPr lang="ar-BH" sz="3600" b="1" dirty="0"/>
              <a:t> </a:t>
            </a:r>
            <a:r>
              <a:rPr lang="ar-SA" sz="3600" b="1" dirty="0"/>
              <a:t>ورحمته وبره أعطاها للأمم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3100459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dont il a fait Son nouveau peuple. Mais Israël fut détruit jusqu'à la fin des temps.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الذين صنعهم له شعباً </a:t>
            </a:r>
            <a:r>
              <a:rPr lang="ar-SA" sz="3600" b="1" dirty="0" err="1"/>
              <a:t>جديداً.</a:t>
            </a:r>
            <a:r>
              <a:rPr lang="ar-SA" sz="3600" b="1" dirty="0"/>
              <a:t> أما إسرائيل فإن البلاد</a:t>
            </a:r>
            <a:r>
              <a:rPr lang="ar-BH" sz="3600" b="1" dirty="0"/>
              <a:t>ة</a:t>
            </a:r>
            <a:r>
              <a:rPr lang="ar-SA" sz="3600" b="1" dirty="0"/>
              <a:t> قد </a:t>
            </a:r>
            <a:r>
              <a:rPr lang="ar-SA" sz="3600" b="1" dirty="0" err="1"/>
              <a:t>إستولت</a:t>
            </a:r>
            <a:r>
              <a:rPr lang="ar-SA" sz="3600" b="1" dirty="0"/>
              <a:t> عليه إلي </a:t>
            </a:r>
            <a:r>
              <a:rPr lang="ar-SA" sz="3600" b="1" dirty="0" err="1"/>
              <a:t>الإنقضاء</a:t>
            </a:r>
            <a:r>
              <a:rPr lang="ar-SA"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04118149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Tree>
    <p:extLst>
      <p:ext uri="{BB962C8B-B14F-4D97-AF65-F5344CB8AC3E}">
        <p14:creationId xmlns:p14="http://schemas.microsoft.com/office/powerpoint/2010/main" val="105055965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Jérémie 22 : 29 à 23 : 6 </a:t>
            </a:r>
          </a:p>
          <a:p>
            <a:pPr marL="0" indent="0" algn="just">
              <a:buNone/>
            </a:pPr>
            <a:r>
              <a:rPr lang="fr-FR" sz="2800" b="1" dirty="0"/>
              <a:t>Terre! Terre! Terre! Écoute la parole du Seigneur. Ainsi parle le Seigneur: Inscrivez cet homme: ‘Sans enfants’ </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إرمياء</a:t>
            </a:r>
            <a:r>
              <a:rPr lang="ar-EG" altLang="fr-FR" sz="3600" b="1" i="1" dirty="0">
                <a:solidFill>
                  <a:srgbClr val="C00000"/>
                </a:solidFill>
                <a:latin typeface="Times New Roman" panose="02020603050405020304" pitchFamily="18" charset="0"/>
              </a:rPr>
              <a:t> ٢٢: ٢٩ -٢٣ :١-٦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يا أرض يا أرض </a:t>
            </a:r>
            <a:r>
              <a:rPr lang="ar-SA" altLang="fr-FR" sz="3600" b="1" dirty="0" err="1">
                <a:latin typeface="Times New Roman" panose="02020603050405020304" pitchFamily="18" charset="0"/>
                <a:cs typeface="Times New Roman" panose="02020603050405020304" pitchFamily="18" charset="0"/>
              </a:rPr>
              <a:t>إسمعي</a:t>
            </a:r>
            <a:r>
              <a:rPr lang="ar-SA" altLang="fr-FR" sz="3600" b="1" dirty="0">
                <a:latin typeface="Times New Roman" panose="02020603050405020304" pitchFamily="18" charset="0"/>
                <a:cs typeface="Times New Roman" panose="02020603050405020304" pitchFamily="18" charset="0"/>
              </a:rPr>
              <a:t> كلمة الرب</a:t>
            </a:r>
            <a:r>
              <a:rPr lang="ar-EG" altLang="fr-FR" sz="3600" b="1" dirty="0" err="1">
                <a:latin typeface="Times New Roman" panose="02020603050405020304" pitchFamily="18" charset="0"/>
                <a:cs typeface="Times New Roman" panose="02020603050405020304" pitchFamily="18" charset="0"/>
              </a:rPr>
              <a:t>:</a:t>
            </a:r>
            <a:endParaRPr lang="ar-EG" altLang="fr-FR" sz="3600" b="1" dirty="0">
              <a:latin typeface="Times New Roman" panose="02020603050405020304" pitchFamily="18" charset="0"/>
              <a:cs typeface="Times New Roman" panose="02020603050405020304" pitchFamily="18" charset="0"/>
            </a:endParaRPr>
          </a:p>
          <a:p>
            <a:pPr algn="just" rtl="1" fontAlgn="base">
              <a:spcBef>
                <a:spcPct val="20000"/>
              </a:spcBef>
              <a:spcAft>
                <a:spcPct val="0"/>
              </a:spcAft>
            </a:pPr>
            <a:r>
              <a:rPr lang="ar-SA" sz="3600" b="1" dirty="0">
                <a:latin typeface="Times New Roman" panose="02020603050405020304" pitchFamily="18" charset="0"/>
              </a:rPr>
              <a:t>اكتبوا هذا الر</a:t>
            </a:r>
            <a:r>
              <a:rPr lang="ar-EG" sz="3600" b="1" dirty="0">
                <a:latin typeface="Times New Roman" panose="02020603050405020304" pitchFamily="18" charset="0"/>
              </a:rPr>
              <a:t>ج</a:t>
            </a:r>
            <a:r>
              <a:rPr lang="ar-SA" sz="3600" b="1" dirty="0">
                <a:latin typeface="Times New Roman" panose="02020603050405020304" pitchFamily="18" charset="0"/>
              </a:rPr>
              <a:t>ل عقيماً</a:t>
            </a:r>
            <a:r>
              <a:rPr lang="ar-EG" sz="3600" b="1" dirty="0" err="1">
                <a:latin typeface="Times New Roman" panose="02020603050405020304" pitchFamily="18" charset="0"/>
              </a:rPr>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Pka</a:t>
            </a:r>
            <a:r>
              <a:rPr lang="fr-FR" sz="2800" b="1" dirty="0">
                <a:latin typeface="Athanasius"/>
              </a:rPr>
              <a:t>\i `</a:t>
            </a:r>
            <a:r>
              <a:rPr lang="fr-FR" sz="2800" b="1" dirty="0" err="1">
                <a:latin typeface="Athanasius"/>
              </a:rPr>
              <a:t>èpka</a:t>
            </a:r>
            <a:r>
              <a:rPr lang="fr-FR" sz="2800" b="1" dirty="0">
                <a:latin typeface="Athanasius"/>
              </a:rPr>
              <a:t>\i </a:t>
            </a:r>
            <a:r>
              <a:rPr lang="fr-FR" sz="2800" b="1" dirty="0" err="1">
                <a:latin typeface="Athanasius"/>
              </a:rPr>
              <a:t>cwtem</a:t>
            </a:r>
            <a:r>
              <a:rPr lang="fr-FR" sz="2800" b="1" dirty="0">
                <a:latin typeface="Athanasius"/>
              </a:rPr>
              <a:t> `</a:t>
            </a:r>
            <a:r>
              <a:rPr lang="fr-FR" sz="2800" b="1" dirty="0" err="1">
                <a:latin typeface="Athanasius"/>
              </a:rPr>
              <a:t>èepcaji</a:t>
            </a:r>
            <a:r>
              <a:rPr lang="fr-FR" sz="2800" b="1" dirty="0">
                <a:latin typeface="Athanasius"/>
              </a:rPr>
              <a:t> `</a:t>
            </a:r>
            <a:r>
              <a:rPr lang="fr-FR" sz="2800" b="1" dirty="0" err="1">
                <a:latin typeface="Athanasius"/>
              </a:rPr>
              <a:t>èmP_</a:t>
            </a:r>
            <a:r>
              <a:rPr lang="fr-FR" sz="2800" b="1" dirty="0">
                <a:latin typeface="Athanasius"/>
              </a:rPr>
              <a:t>. C'ai `</a:t>
            </a:r>
            <a:r>
              <a:rPr lang="fr-FR" sz="2800" b="1" dirty="0" err="1">
                <a:latin typeface="Athanasius"/>
              </a:rPr>
              <a:t>èmpirwmi</a:t>
            </a:r>
            <a:r>
              <a:rPr lang="fr-FR" sz="2800" b="1" dirty="0">
                <a:latin typeface="Athanasius"/>
              </a:rPr>
              <a:t> je </a:t>
            </a:r>
            <a:r>
              <a:rPr lang="fr-FR" sz="2800" b="1" dirty="0" err="1">
                <a:latin typeface="Athanasius"/>
              </a:rPr>
              <a:t>ourwmi</a:t>
            </a:r>
            <a:r>
              <a:rPr lang="fr-FR" sz="2800" b="1" dirty="0">
                <a:latin typeface="Athanasius"/>
              </a:rPr>
              <a:t> </a:t>
            </a:r>
            <a:r>
              <a:rPr lang="fr-FR" sz="2800" b="1" dirty="0" err="1">
                <a:latin typeface="Athanasius"/>
              </a:rPr>
              <a:t>pe</a:t>
            </a:r>
            <a:r>
              <a:rPr lang="fr-FR" sz="2800" b="1" dirty="0">
                <a:latin typeface="Athanasius"/>
              </a:rPr>
              <a:t> </a:t>
            </a:r>
            <a:r>
              <a:rPr lang="fr-FR" sz="2800" b="1" dirty="0" err="1">
                <a:latin typeface="Athanasius"/>
              </a:rPr>
              <a:t>au\itf</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3565345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quelqu'un qui n'a pas réussi en son temps. Car nul de sa race ne réussira à siéger sur le trône de David et à dominer en Juda. Malheur aux pasteurs qui perdent et dispersent les brebis de mon pâturage oracle du Seigneur! C'est pourquoi ainsi parle le Seigneur, le Dieu d'Israël, contre les pasteurs qui ont à paître mon peuple: vous avez dispersé mes brebis, vous les avez chassées et ne vous en êtes pas occupés. Eh bien!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رجلاً </a:t>
            </a:r>
            <a:r>
              <a:rPr lang="ar-SA" sz="3600" b="1" dirty="0" err="1">
                <a:latin typeface="Times New Roman" panose="02020603050405020304" pitchFamily="18" charset="0"/>
              </a:rPr>
              <a:t>مرذولاً</a:t>
            </a:r>
            <a:r>
              <a:rPr lang="ar-SA" sz="3600" b="1" dirty="0">
                <a:latin typeface="Times New Roman" panose="02020603050405020304" pitchFamily="18" charset="0"/>
              </a:rPr>
              <a:t> منبوذا</a:t>
            </a:r>
            <a:r>
              <a:rPr lang="ar-EG" sz="3600" b="1" dirty="0">
                <a:latin typeface="Times New Roman" panose="02020603050405020304" pitchFamily="18" charset="0"/>
              </a:rPr>
              <a:t>ً،</a:t>
            </a:r>
            <a:r>
              <a:rPr lang="ar-SA" sz="3600" b="1" dirty="0">
                <a:latin typeface="Times New Roman" panose="02020603050405020304" pitchFamily="18" charset="0"/>
              </a:rPr>
              <a:t> لا يصير عظيماً في أيامه ولا يكبر من ذريته إنسان يجلس على كرسي داود رئيسا</a:t>
            </a:r>
            <a:r>
              <a:rPr lang="ar-EG" sz="3600" b="1" dirty="0">
                <a:latin typeface="Times New Roman" panose="02020603050405020304" pitchFamily="18" charset="0"/>
              </a:rPr>
              <a:t>ً</a:t>
            </a:r>
            <a:r>
              <a:rPr lang="ar-SA" sz="3600" b="1" dirty="0">
                <a:latin typeface="Times New Roman" panose="02020603050405020304" pitchFamily="18" charset="0"/>
              </a:rPr>
              <a:t> من الآن على بيت</a:t>
            </a:r>
            <a:r>
              <a:rPr lang="fr-FR" sz="3600" b="1" dirty="0">
                <a:latin typeface="Times New Roman" panose="02020603050405020304" pitchFamily="18" charset="0"/>
              </a:rPr>
              <a:t> </a:t>
            </a:r>
            <a:r>
              <a:rPr lang="ar-SA" sz="3600" b="1" dirty="0">
                <a:latin typeface="Times New Roman" panose="02020603050405020304" pitchFamily="18" charset="0"/>
              </a:rPr>
              <a:t>يهوذا. أيها الرعاة المفسدون والمبددون في مكان رعيتكم، لذلك هذا يقوله الرب عن الرعاة الذين يرعون شعبى، انتم قد شتتم غنمي وبددتموه</a:t>
            </a:r>
            <a:r>
              <a:rPr lang="ar-EG" sz="3600" b="1" dirty="0">
                <a:latin typeface="Times New Roman" panose="02020603050405020304" pitchFamily="18" charset="0"/>
              </a:rPr>
              <a:t>ا </a:t>
            </a:r>
            <a:r>
              <a:rPr lang="ar-SA" sz="3600" b="1" dirty="0">
                <a:latin typeface="Times New Roman" panose="02020603050405020304" pitchFamily="18" charset="0"/>
              </a:rPr>
              <a:t>ولم </a:t>
            </a:r>
            <a:r>
              <a:rPr lang="ar-SA" sz="3600" b="1" dirty="0" err="1">
                <a:latin typeface="Times New Roman" panose="02020603050405020304" pitchFamily="18" charset="0"/>
              </a:rPr>
              <a:t>تتعهدوها،</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3871613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7283246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Moi, je vais m'occuper de vous pour vos méfaits, oracle du Seigneur! Je rassemblerai moi-même le reste de mes brebis de tous les pays où je les aurai dispersées, et je les ramènerai dans leur prairie: elles seront fécondes et se multiplieront. Je susciterai pour elles des pasteurs qui les feront paître; elles n'auront plus crainte ni terreur; aucune ne se perdra, oracle du Seigneur! Voici venir des jours oracle du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فهآنذا</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err="1">
                <a:latin typeface="Times New Roman" panose="02020603050405020304" pitchFamily="18" charset="0"/>
              </a:rPr>
              <a:t>نتقم</a:t>
            </a:r>
            <a:r>
              <a:rPr lang="ar-SA" sz="3600" b="1" dirty="0">
                <a:latin typeface="Times New Roman" panose="02020603050405020304" pitchFamily="18" charset="0"/>
              </a:rPr>
              <a:t> منكم حسب أعمالكم الشريرة يقول الرب، اجمع بقية شعبي من جميع الأرض التي فرقتها إليها وآتى </a:t>
            </a:r>
            <a:r>
              <a:rPr lang="ar-SA" sz="3600" b="1" dirty="0" err="1">
                <a:latin typeface="Times New Roman" panose="02020603050405020304" pitchFamily="18" charset="0"/>
              </a:rPr>
              <a:t>بها</a:t>
            </a:r>
            <a:r>
              <a:rPr lang="ar-SA" sz="3600" b="1" dirty="0">
                <a:latin typeface="Times New Roman" panose="02020603050405020304" pitchFamily="18" charset="0"/>
              </a:rPr>
              <a:t> إلى </a:t>
            </a:r>
            <a:r>
              <a:rPr lang="ar-SA" sz="3600" b="1" dirty="0" err="1">
                <a:latin typeface="Times New Roman" panose="02020603050405020304" pitchFamily="18" charset="0"/>
              </a:rPr>
              <a:t>مراتعها</a:t>
            </a:r>
            <a:r>
              <a:rPr lang="ar-SA" sz="3600" b="1" dirty="0">
                <a:latin typeface="Times New Roman" panose="02020603050405020304" pitchFamily="18" charset="0"/>
              </a:rPr>
              <a:t> فتنمو وتكثر وأقيم عليها رعاة يرعونها، فلا تخاف منذ الآن ولا ترتعد يقول الرب، </a:t>
            </a:r>
            <a:r>
              <a:rPr lang="ar-SA" sz="3600" b="1" dirty="0" err="1">
                <a:latin typeface="Times New Roman" panose="02020603050405020304" pitchFamily="18" charset="0"/>
              </a:rPr>
              <a:t>وهوذا</a:t>
            </a:r>
            <a:r>
              <a:rPr lang="ar-SA" sz="3600" b="1" dirty="0">
                <a:latin typeface="Times New Roman" panose="02020603050405020304" pitchFamily="18" charset="0"/>
              </a:rPr>
              <a:t> ستأتي أيام يقول الرب وأقيم الكلمة الصالحة التي قررتها على إسرائيل وبيت </a:t>
            </a:r>
            <a:r>
              <a:rPr lang="ar-SA" sz="3600" b="1" dirty="0" err="1">
                <a:latin typeface="Times New Roman" panose="02020603050405020304" pitchFamily="18" charset="0"/>
              </a:rPr>
              <a:t>يهوذا.</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413450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09606413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6356921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89256729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4040220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45999534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87338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où je susciterai à David un germe juste; un roi régnera et sera intelligent, exerçant dans le pays droit et justice. En ses jours, Juda sera sauvé et Israël habitera en sécurité. </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وفي تلك الأيام أشرق نور البر لداود فيملك ملك بار فيهم، ويجرى الحكم والعدل على الأرض وفي أيامه يخلص يهوذا ويسكن إسرائيل آمنا مطمئناً.</a:t>
            </a: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771165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22089057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97996887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25504787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6926746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07641072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45164053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2272733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174156898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18368342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78485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solidFill>
                  <a:srgbClr val="C00000"/>
                </a:solidFill>
              </a:rPr>
              <a:t>Aussi de Jérémie le prophète</a:t>
            </a:r>
            <a:endParaRPr lang="ar-EG" sz="2800" dirty="0">
              <a:solidFill>
                <a:srgbClr val="C00000"/>
              </a:solidFill>
            </a:endParaRPr>
          </a:p>
          <a:p>
            <a:pPr marL="0" indent="0" algn="just">
              <a:buNone/>
            </a:pPr>
            <a:r>
              <a:rPr lang="fr-FR" sz="2800" b="1" dirty="0"/>
              <a:t>Puis Jérémie dit à </a:t>
            </a:r>
            <a:r>
              <a:rPr lang="fr-FR" sz="2800" b="1" dirty="0" err="1"/>
              <a:t>Pashehour</a:t>
            </a:r>
            <a:r>
              <a:rPr lang="fr-FR" sz="2800" b="1" dirty="0"/>
              <a:t> : Vous étiez en ce temps avec vos pères combattants la vérité et vos enfants commettent après vous un péché plus grand, car ils mettent en vente ce qui n’est pas à eux, ils font du mal au guérisseur des maladies et à celui qui pardonne les iniquités. Ils prennent les trente pièces d’argent, le prix qu’ont estimé les fils d’Israël, </a:t>
            </a:r>
            <a:endParaRPr lang="ar-EG" sz="2800" b="1" dirty="0"/>
          </a:p>
          <a:p>
            <a:pPr marL="0" indent="0" algn="just">
              <a:buNone/>
            </a:pPr>
            <a:endParaRPr lang="ar-EG" sz="2800" b="1" dirty="0"/>
          </a:p>
          <a:p>
            <a:pPr marL="0" indent="0" algn="just">
              <a:buNone/>
            </a:pPr>
            <a:endParaRPr lang="fr-FR" sz="2800" b="1" i="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solidFill>
                  <a:srgbClr val="C00000"/>
                </a:solidFill>
                <a:latin typeface="Times New Roman" panose="02020603050405020304" pitchFamily="18" charset="0"/>
              </a:rPr>
              <a:t>وأيضاً من أرميا النبى</a:t>
            </a:r>
          </a:p>
          <a:p>
            <a:pPr algn="just" rtl="1"/>
            <a:r>
              <a:rPr lang="ar-EG" sz="3600" b="1" dirty="0">
                <a:latin typeface="Times New Roman" panose="02020603050405020304" pitchFamily="18" charset="0"/>
              </a:rPr>
              <a:t>ثم قال أرميا </a:t>
            </a:r>
            <a:r>
              <a:rPr lang="ar-EG" sz="3600" b="1" dirty="0" err="1">
                <a:latin typeface="Times New Roman" panose="02020603050405020304" pitchFamily="18" charset="0"/>
              </a:rPr>
              <a:t>لفشحور</a:t>
            </a:r>
            <a:r>
              <a:rPr lang="ar-EG" sz="3600" b="1" dirty="0">
                <a:latin typeface="Times New Roman" panose="02020603050405020304" pitchFamily="18" charset="0"/>
              </a:rPr>
              <a:t>: إنكم كنتم زماناً مع آبائكم مقاومين للحق وأولادكم الذين يأتون بعدكم، هؤلاء الذين يصنعون خطية أشر منكم، لأنهم يتمنون الذى ليس لهم، ويؤلمون الذى يشفى الأمراض ويغفر الذنوب، ويأخذون الثلاثين من الفضة، الثمن الذى </a:t>
            </a:r>
            <a:r>
              <a:rPr lang="ar-EG" sz="3600" b="1" dirty="0" err="1">
                <a:latin typeface="Times New Roman" panose="02020603050405020304" pitchFamily="18" charset="0"/>
              </a:rPr>
              <a:t>شارط</a:t>
            </a:r>
            <a:r>
              <a:rPr lang="ar-EG" sz="3600" b="1" dirty="0">
                <a:latin typeface="Times New Roman" panose="02020603050405020304" pitchFamily="18" charset="0"/>
              </a:rPr>
              <a:t> عليه بنى إسرائيل،</a:t>
            </a:r>
            <a:endParaRPr lang="ar-SA" sz="3600" b="1" dirty="0">
              <a:solidFill>
                <a:srgbClr val="C00000"/>
              </a:solidFill>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36181727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198572766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329700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0837652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274459371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2921677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payent pour le champ du potier. Comme le Seigneur m’a ordonné voici je l’annonce : Ils verront le jugement de la perdition pour toujours et sur leurs enfants car ils ont livré un sang innocent au jugement.</a:t>
            </a: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ويدفعونها فى حقل </a:t>
            </a:r>
            <a:r>
              <a:rPr lang="ar-EG" sz="3600" b="1" dirty="0" err="1">
                <a:latin typeface="Times New Roman" panose="02020603050405020304" pitchFamily="18" charset="0"/>
              </a:rPr>
              <a:t>الفاخورى</a:t>
            </a:r>
            <a:r>
              <a:rPr lang="ar-EG" sz="3600" b="1" dirty="0">
                <a:latin typeface="Times New Roman" panose="02020603050405020304" pitchFamily="18" charset="0"/>
              </a:rPr>
              <a:t>، كما أمرنى الرب وهكذا أقول، ستأتى عليهم </a:t>
            </a:r>
            <a:r>
              <a:rPr lang="ar-EG" sz="3600" b="1" dirty="0" err="1">
                <a:latin typeface="Times New Roman" panose="02020603050405020304" pitchFamily="18" charset="0"/>
              </a:rPr>
              <a:t>دينونة</a:t>
            </a:r>
            <a:r>
              <a:rPr lang="ar-EG" sz="3600" b="1" dirty="0">
                <a:latin typeface="Times New Roman" panose="02020603050405020304" pitchFamily="18" charset="0"/>
              </a:rPr>
              <a:t> الهلاك إلى الأبد وعلى أولادهم لأنهم ألقوا دماً ذكياً فى الحكم.</a:t>
            </a:r>
          </a:p>
          <a:p>
            <a:pPr algn="just" rtl="1"/>
            <a:endParaRPr lang="ar-EG" sz="3600" b="1" i="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193937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3542184"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
        <p:nvSpPr>
          <p:cNvPr id="6" name="Espace réservé du contenu 2">
            <a:extLst>
              <a:ext uri="{FF2B5EF4-FFF2-40B4-BE49-F238E27FC236}">
                <a16:creationId xmlns:a16="http://schemas.microsoft.com/office/drawing/2014/main" id="{EB3C948E-A70E-4ACF-9370-43785D7960BD}"/>
              </a:ext>
            </a:extLst>
          </p:cNvPr>
          <p:cNvSpPr txBox="1">
            <a:spLocks/>
          </p:cNvSpPr>
          <p:nvPr/>
        </p:nvSpPr>
        <p:spPr>
          <a:xfrm>
            <a:off x="4498034" y="1855365"/>
            <a:ext cx="354218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fr-FR" sz="2800" dirty="0"/>
              <a:t> </a:t>
            </a:r>
            <a:r>
              <a:rPr lang="fr-FR" sz="2800" b="1" dirty="0" err="1">
                <a:solidFill>
                  <a:prstClr val="black"/>
                </a:solidFill>
                <a:latin typeface="CS Avva Shenouda" panose="020B7200000000000000" pitchFamily="34" charset="0"/>
                <a:hlinkClick r:id="rId9" action="ppaction://hlinksldjump"/>
              </a:rPr>
              <a:t>Taisoury</a:t>
            </a:r>
            <a:endParaRPr lang="fr-FR" sz="2800" b="1" dirty="0">
              <a:solidFill>
                <a:prstClr val="black"/>
              </a:solidFill>
              <a:latin typeface="CS Avva Shenouda" panose="020B7200000000000000" pitchFamily="34" charset="0"/>
            </a:endParaRPr>
          </a:p>
          <a:p>
            <a:pPr>
              <a:buFont typeface="Wingdings" panose="05000000000000000000" pitchFamily="2" charset="2"/>
              <a:buChar char="v"/>
            </a:pPr>
            <a:r>
              <a:rPr lang="fr-FR" sz="2800" b="1" dirty="0">
                <a:solidFill>
                  <a:prstClr val="black"/>
                </a:solidFill>
                <a:latin typeface="CS Avva Shenouda" panose="020B7200000000000000" pitchFamily="34" charset="0"/>
              </a:rPr>
              <a:t> </a:t>
            </a:r>
            <a:r>
              <a:rPr lang="fr-FR" sz="2800" b="1" dirty="0">
                <a:latin typeface="CS Avva Shenouda" panose="020B7200000000000000" pitchFamily="34" charset="0"/>
                <a:hlinkClick r:id="rId10" action="ppaction://hlinksldjump"/>
              </a:rPr>
              <a:t>}`</a:t>
            </a:r>
            <a:r>
              <a:rPr lang="fr-FR" sz="2800" b="1" dirty="0" err="1">
                <a:latin typeface="CS Avva Shenouda" panose="020B7200000000000000" pitchFamily="34" charset="0"/>
                <a:hlinkClick r:id="rId10" action="ppaction://hlinksldjump"/>
              </a:rPr>
              <a:t>epictoly</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hlinkClick r:id="rId11" action="ppaction://hlinksldjump"/>
              </a:rPr>
              <a:t>Litanies - </a:t>
            </a:r>
            <a:r>
              <a:rPr lang="ar-AE" sz="2800" b="1" dirty="0">
                <a:hlinkClick r:id="rId11" action="ppaction://hlinksldjump"/>
              </a:rPr>
              <a:t>قطع</a:t>
            </a:r>
            <a:endParaRPr lang="fr-FR" sz="2800" b="1" dirty="0"/>
          </a:p>
          <a:p>
            <a:pPr>
              <a:buFont typeface="Wingdings" panose="05000000000000000000" pitchFamily="2" charset="2"/>
              <a:buChar char="v"/>
            </a:pPr>
            <a:r>
              <a:rPr lang="fr-FR" sz="2800" b="1" dirty="0"/>
              <a:t> </a:t>
            </a:r>
            <a:r>
              <a:rPr lang="fr-FR" sz="2800" b="1" dirty="0" err="1">
                <a:latin typeface="CS Avva Shenouda" panose="020B7200000000000000" pitchFamily="34" charset="0"/>
                <a:hlinkClick r:id="rId12" action="ppaction://hlinksldjump"/>
              </a:rPr>
              <a:t>Omonogenyc</a:t>
            </a:r>
            <a:endParaRPr lang="fr-FR" sz="2800" b="1" dirty="0"/>
          </a:p>
          <a:p>
            <a:pPr>
              <a:buFont typeface="Wingdings" panose="05000000000000000000" pitchFamily="2" charset="2"/>
              <a:buChar char="v"/>
            </a:pPr>
            <a:r>
              <a:rPr lang="fr-FR" sz="2800" b="1" dirty="0"/>
              <a:t> </a:t>
            </a:r>
            <a:r>
              <a:rPr lang="fr-FR" sz="2800" b="1" dirty="0" err="1">
                <a:latin typeface="CS Avva Shenouda" panose="020B7200000000000000" pitchFamily="34" charset="0"/>
                <a:hlinkClick r:id="rId13" action="ppaction://hlinksldjump"/>
              </a:rPr>
              <a:t>Agioc</a:t>
            </a:r>
            <a:endParaRPr lang="fr-FR" sz="2800" b="1" dirty="0">
              <a:latin typeface="CS Avva Shenouda" panose="020B7200000000000000" pitchFamily="34" charset="0"/>
            </a:endParaRPr>
          </a:p>
          <a:p>
            <a:pPr marL="0" indent="0">
              <a:buNone/>
            </a:pP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Nombres 21: 1-9</a:t>
            </a:r>
          </a:p>
          <a:p>
            <a:pPr marL="0" indent="0" algn="just">
              <a:buNone/>
            </a:pPr>
            <a:r>
              <a:rPr lang="fr-FR" sz="2800" b="1" dirty="0"/>
              <a:t>Le roi d'Arad, le Cananéen habitant au </a:t>
            </a:r>
            <a:r>
              <a:rPr lang="fr-FR" sz="2800" b="1" dirty="0" err="1"/>
              <a:t>Négeb</a:t>
            </a:r>
            <a:r>
              <a:rPr lang="fr-FR" sz="2800" b="1" dirty="0"/>
              <a:t>, apprit qu'Israël venait par la route d'</a:t>
            </a:r>
            <a:r>
              <a:rPr lang="fr-FR" sz="2800" b="1" dirty="0" err="1"/>
              <a:t>Atarim</a:t>
            </a:r>
            <a:r>
              <a:rPr lang="fr-FR" sz="2800" b="1" dirty="0"/>
              <a:t>.</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عدد ٢١ : ١ – ٩</a:t>
            </a:r>
            <a:endParaRPr lang="fr-FR" sz="3600" b="1" i="1" dirty="0">
              <a:solidFill>
                <a:srgbClr val="C00000"/>
              </a:solidFill>
            </a:endParaRPr>
          </a:p>
          <a:p>
            <a:pPr lvl="0" algn="just" rtl="1" fontAlgn="base">
              <a:spcBef>
                <a:spcPct val="20000"/>
              </a:spcBef>
              <a:spcAft>
                <a:spcPct val="0"/>
              </a:spcAft>
            </a:pPr>
            <a:r>
              <a:rPr lang="ar-SA" sz="3600" b="1" dirty="0"/>
              <a:t>وسمع الكنعاني ملك داراد المقيم في البرية أن إسرائيل قد جاء عن طريق أتاريم،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pi`ari;moc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èetafcwtem</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piXananeoc</a:t>
            </a:r>
            <a:r>
              <a:rPr lang="fr-FR" sz="2800" b="1" dirty="0">
                <a:latin typeface="Athanasius" pitchFamily="2" charset="0"/>
              </a:rPr>
              <a:t>  `</a:t>
            </a:r>
            <a:r>
              <a:rPr lang="fr-FR" sz="2800" b="1" dirty="0" err="1">
                <a:latin typeface="Athanasius" pitchFamily="2" charset="0"/>
              </a:rPr>
              <a:t>èpouro</a:t>
            </a:r>
            <a:r>
              <a:rPr lang="fr-FR" sz="2800" b="1" dirty="0">
                <a:latin typeface="Athanasius" pitchFamily="2" charset="0"/>
              </a:rPr>
              <a:t>  `</a:t>
            </a:r>
            <a:r>
              <a:rPr lang="fr-FR" sz="2800" b="1" dirty="0" err="1">
                <a:latin typeface="Athanasius" pitchFamily="2" charset="0"/>
              </a:rPr>
              <a:t>ènArad</a:t>
            </a:r>
            <a:r>
              <a:rPr lang="fr-FR" sz="2800" b="1" dirty="0">
                <a:latin typeface="Athanasius" pitchFamily="2" charset="0"/>
              </a:rPr>
              <a:t>  </a:t>
            </a:r>
            <a:r>
              <a:rPr lang="fr-FR" sz="2800" b="1" dirty="0" err="1">
                <a:latin typeface="Athanasius" pitchFamily="2" charset="0"/>
              </a:rPr>
              <a:t>vhet</a:t>
            </a:r>
            <a:r>
              <a:rPr lang="fr-FR" sz="2800" b="1" dirty="0">
                <a:latin typeface="Athanasius" pitchFamily="2" charset="0"/>
              </a:rPr>
              <a:t>]op  \i `</a:t>
            </a:r>
            <a:r>
              <a:rPr lang="fr-FR" sz="2800" b="1" dirty="0" err="1">
                <a:latin typeface="Athanasius" pitchFamily="2" charset="0"/>
              </a:rPr>
              <a:t>èp</a:t>
            </a:r>
            <a:r>
              <a:rPr lang="fr-FR" sz="2800" b="1" dirty="0">
                <a:latin typeface="Athanasius" pitchFamily="2" charset="0"/>
              </a:rPr>
              <a:t>]</a:t>
            </a:r>
            <a:r>
              <a:rPr lang="fr-FR" sz="2800" b="1" dirty="0" err="1">
                <a:latin typeface="Athanasius" pitchFamily="2" charset="0"/>
              </a:rPr>
              <a:t>afe</a:t>
            </a:r>
            <a:r>
              <a:rPr lang="fr-FR" sz="2800" b="1" dirty="0">
                <a:latin typeface="Athanasius" pitchFamily="2" charset="0"/>
              </a:rPr>
              <a:t>  je </a:t>
            </a:r>
            <a:r>
              <a:rPr lang="fr-FR" sz="2800" b="1" dirty="0" err="1">
                <a:latin typeface="Athanasius" pitchFamily="2" charset="0"/>
              </a:rPr>
              <a:t>af</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èpIcl</a:t>
            </a:r>
            <a:r>
              <a:rPr lang="fr-FR" sz="2800" b="1" dirty="0">
                <a:latin typeface="Athanasius" pitchFamily="2" charset="0"/>
              </a:rPr>
              <a:t> ? `</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èvmwit</a:t>
            </a:r>
            <a:r>
              <a:rPr lang="fr-FR" sz="2800" b="1" dirty="0">
                <a:latin typeface="Athanasius" pitchFamily="2" charset="0"/>
              </a:rPr>
              <a:t> `</a:t>
            </a:r>
            <a:r>
              <a:rPr lang="fr-FR" sz="2800" b="1" dirty="0" err="1">
                <a:latin typeface="Athanasius" pitchFamily="2" charset="0"/>
              </a:rPr>
              <a:t>ènAqarim</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5051540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Il attaqua Israël et lui fit des prisonniers. Israël fit alors ce vœu au Seigneur: " Si tu livres ce peuple en mon pouvoir, je vouerai ses villes à l'anathème." Le Seigneur écouta la voix d'Israël et livra les Cananéens en son pouvoir. Ils les vouèrent à l'anathème, eux et leurs villes. On donna à ce lieu le nom de </a:t>
            </a:r>
            <a:r>
              <a:rPr lang="fr-FR" sz="2800" b="1" dirty="0" err="1"/>
              <a:t>Horma</a:t>
            </a:r>
            <a:r>
              <a:rPr lang="fr-FR" sz="2800" b="1" dirty="0"/>
              <a:t>. Ils partirent de </a:t>
            </a:r>
            <a:r>
              <a:rPr lang="fr-FR" sz="2800" b="1" dirty="0" err="1"/>
              <a:t>Hor</a:t>
            </a:r>
            <a:r>
              <a:rPr lang="fr-FR" sz="2800" b="1" dirty="0"/>
              <a:t>-la-Montagne par la route de la mer de </a:t>
            </a:r>
            <a:r>
              <a:rPr lang="fr-FR" sz="2800" b="1" dirty="0" err="1"/>
              <a:t>Suph</a:t>
            </a:r>
            <a:r>
              <a:rPr lang="fr-FR" sz="2800" b="1" dirty="0"/>
              <a:t>, pour contourner le pays d'Édom. En chemin, le peuple perdit patience.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فحارب </a:t>
            </a:r>
            <a:r>
              <a:rPr lang="ar-BH" sz="3600" b="1" dirty="0"/>
              <a:t>إ</a:t>
            </a:r>
            <a:r>
              <a:rPr lang="ar-SA" sz="3600" b="1" dirty="0" err="1"/>
              <a:t>سرائيل</a:t>
            </a:r>
            <a:r>
              <a:rPr lang="ar-SA" sz="3600" b="1" dirty="0"/>
              <a:t> وسبي منهم سبياً، فنذر إسرائيل نذراً للرب وقال: إن دفعت هذا الشعب إلي أيدينا حرمناه لك مع مدنه. فسمع الرب صوت </a:t>
            </a:r>
            <a:r>
              <a:rPr lang="ar-BH" sz="3600" b="1" dirty="0"/>
              <a:t>إ</a:t>
            </a:r>
            <a:r>
              <a:rPr lang="ar-SA" sz="3600" b="1" dirty="0" err="1"/>
              <a:t>سرائيل</a:t>
            </a:r>
            <a:r>
              <a:rPr lang="ar-BH" sz="3600" b="1" dirty="0" err="1"/>
              <a:t>،</a:t>
            </a:r>
            <a:r>
              <a:rPr lang="ar-SA" sz="3600" b="1" dirty="0"/>
              <a:t> ودفع إليهم الكنعانيين فحرموهم، هم ومدنهم</a:t>
            </a:r>
            <a:r>
              <a:rPr lang="ar-BH" sz="3600" b="1" dirty="0" err="1"/>
              <a:t>.</a:t>
            </a:r>
            <a:r>
              <a:rPr lang="ar-SA" sz="3600" b="1" dirty="0"/>
              <a:t> فدعي إسم ذلك الموضع </a:t>
            </a:r>
            <a:r>
              <a:rPr lang="ar-BH" sz="3600" b="1" dirty="0" err="1"/>
              <a:t>”</a:t>
            </a:r>
            <a:r>
              <a:rPr lang="ar-SA" sz="3600" b="1" dirty="0"/>
              <a:t>حرماً</a:t>
            </a:r>
            <a:r>
              <a:rPr lang="ar-BH" sz="3600" b="1" dirty="0" err="1"/>
              <a:t>“</a:t>
            </a:r>
            <a:r>
              <a:rPr lang="ar-SA" sz="3600" b="1" dirty="0" err="1"/>
              <a:t>.</a:t>
            </a:r>
            <a:r>
              <a:rPr lang="ar-SA" sz="3600" b="1" dirty="0"/>
              <a:t> ثم إرتحلوا من جبل حور ع</a:t>
            </a:r>
            <a:r>
              <a:rPr lang="ar-BH" sz="3600" b="1" dirty="0"/>
              <a:t>ن</a:t>
            </a:r>
            <a:r>
              <a:rPr lang="ar-SA" sz="3600" b="1" dirty="0"/>
              <a:t> طريق بحر القلزم (البحر الأحمر) وداروا من حول أرض </a:t>
            </a:r>
            <a:r>
              <a:rPr lang="ar-SA" sz="3600" b="1" dirty="0" err="1"/>
              <a:t>آدوم</a:t>
            </a:r>
            <a:r>
              <a:rPr lang="ar-BH" sz="3600" b="1" dirty="0" err="1"/>
              <a:t>،</a:t>
            </a:r>
            <a:r>
              <a:rPr lang="ar-SA" sz="3600" b="1" dirty="0"/>
              <a:t> فصغر قلب الشعب في الطريق،</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23460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24 : 1-13</a:t>
            </a:r>
          </a:p>
          <a:p>
            <a:pPr marL="0" indent="0" algn="just">
              <a:buNone/>
            </a:pPr>
            <a:r>
              <a:rPr lang="fr-FR" sz="2800" b="1" dirty="0"/>
              <a:t>Voici que le Seigneur dévaste la terre et la ravage, il en bouleverse la face et en disperse les habitants.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إشعياء</a:t>
            </a:r>
            <a:r>
              <a:rPr lang="ar-EG" altLang="fr-FR" sz="3600" b="1" i="1" dirty="0">
                <a:solidFill>
                  <a:srgbClr val="C00000"/>
                </a:solidFill>
                <a:latin typeface="Times New Roman" panose="02020603050405020304" pitchFamily="18" charset="0"/>
              </a:rPr>
              <a:t> ٢٤: ١-١٣</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ها إن الرب يفسد المسكونة </a:t>
            </a:r>
            <a:r>
              <a:rPr lang="ar-SA" altLang="fr-FR" sz="3600" b="1" dirty="0" err="1">
                <a:latin typeface="Times New Roman" panose="02020603050405020304" pitchFamily="18" charset="0"/>
                <a:cs typeface="Times New Roman" panose="02020603050405020304" pitchFamily="18" charset="0"/>
              </a:rPr>
              <a:t>وي</a:t>
            </a:r>
            <a:r>
              <a:rPr lang="ar-BH" altLang="fr-FR" sz="3600" b="1" dirty="0">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خليها ويكشف وجهها ويبدد سكانها،</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Eic</a:t>
            </a:r>
            <a:r>
              <a:rPr lang="fr-FR" sz="2800" b="1" dirty="0">
                <a:latin typeface="Athanasius"/>
              </a:rPr>
              <a:t> \</a:t>
            </a:r>
            <a:r>
              <a:rPr lang="fr-FR" sz="2800" b="1" dirty="0" err="1">
                <a:latin typeface="Athanasius"/>
              </a:rPr>
              <a:t>hppe</a:t>
            </a:r>
            <a:r>
              <a:rPr lang="fr-FR" sz="2800" b="1" dirty="0">
                <a:latin typeface="Athanasius"/>
              </a:rPr>
              <a:t> de P_ </a:t>
            </a:r>
            <a:r>
              <a:rPr lang="fr-FR" sz="2800" b="1" dirty="0" err="1">
                <a:latin typeface="Athanasius"/>
              </a:rPr>
              <a:t>natako</a:t>
            </a:r>
            <a:r>
              <a:rPr lang="fr-FR" sz="2800" b="1" dirty="0">
                <a:latin typeface="Athanasius"/>
              </a:rPr>
              <a:t> `</a:t>
            </a:r>
            <a:r>
              <a:rPr lang="fr-FR" sz="2800" b="1" dirty="0" err="1">
                <a:latin typeface="Athanasius"/>
              </a:rPr>
              <a:t>èn;oikoumenh</a:t>
            </a:r>
            <a:r>
              <a:rPr lang="fr-FR" sz="2800" b="1" dirty="0">
                <a:latin typeface="Athanasius"/>
              </a:rPr>
              <a:t> </a:t>
            </a:r>
            <a:r>
              <a:rPr lang="fr-FR" sz="2800" b="1" dirty="0" err="1">
                <a:latin typeface="Athanasius"/>
              </a:rPr>
              <a:t>ouo</a:t>
            </a:r>
            <a:r>
              <a:rPr lang="fr-FR" sz="2800" b="1" dirty="0">
                <a:latin typeface="Athanasius"/>
              </a:rPr>
              <a:t>\`</a:t>
            </a:r>
            <a:r>
              <a:rPr lang="fr-FR" sz="2800" b="1" dirty="0" err="1">
                <a:latin typeface="Athanasius"/>
              </a:rPr>
              <a:t>èfnaaic</a:t>
            </a:r>
            <a:r>
              <a:rPr lang="fr-FR" sz="2800" b="1" dirty="0">
                <a:latin typeface="Athanasius"/>
              </a:rPr>
              <a:t> `</a:t>
            </a:r>
            <a:r>
              <a:rPr lang="fr-FR" sz="2800" b="1" dirty="0" err="1">
                <a:latin typeface="Athanasius"/>
              </a:rPr>
              <a:t>ènjaie</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efnajwr</a:t>
            </a:r>
            <a:r>
              <a:rPr lang="fr-FR" sz="2800" b="1" dirty="0">
                <a:latin typeface="Athanasius"/>
              </a:rPr>
              <a:t> `</a:t>
            </a:r>
            <a:r>
              <a:rPr lang="fr-FR" sz="2800" b="1" dirty="0" err="1">
                <a:latin typeface="Athanasius"/>
              </a:rPr>
              <a:t>èebol</a:t>
            </a:r>
            <a:r>
              <a:rPr lang="fr-FR" sz="2800" b="1" dirty="0">
                <a:latin typeface="Athanasius"/>
              </a:rPr>
              <a:t> `</a:t>
            </a:r>
            <a:r>
              <a:rPr lang="fr-FR" sz="2800" b="1" dirty="0" err="1">
                <a:latin typeface="Athanasius"/>
              </a:rPr>
              <a:t>ènnhetouh</a:t>
            </a:r>
            <a:r>
              <a:rPr lang="fr-FR" sz="2800" b="1" dirty="0">
                <a:latin typeface="Athanasius"/>
              </a:rPr>
              <a:t>\ </a:t>
            </a:r>
            <a:r>
              <a:rPr lang="fr-FR" sz="2800" b="1" dirty="0" err="1">
                <a:latin typeface="Athanasius"/>
              </a:rPr>
              <a:t>èè</a:t>
            </a:r>
            <a:r>
              <a:rPr lang="fr-FR" sz="2800" b="1" dirty="0">
                <a:latin typeface="Athanasius"/>
              </a:rPr>
              <a:t>`</a:t>
            </a:r>
            <a:r>
              <a:rPr lang="fr-FR" sz="2800" b="1" dirty="0" err="1">
                <a:latin typeface="Athanasius"/>
              </a:rPr>
              <a:t>èe</a:t>
            </a:r>
            <a:r>
              <a:rPr lang="fr-FR" sz="2800" b="1" dirty="0">
                <a:latin typeface="Athanasius"/>
              </a:rPr>
              <a:t>`</a:t>
            </a:r>
            <a:r>
              <a:rPr lang="fr-FR" sz="2800" b="1" dirty="0" err="1">
                <a:latin typeface="Athanasius"/>
              </a:rPr>
              <a:t>è\rhi</a:t>
            </a:r>
            <a:r>
              <a:rPr lang="fr-FR" sz="2800" b="1" dirty="0">
                <a:latin typeface="Athanasius"/>
              </a:rPr>
              <a:t> `</a:t>
            </a:r>
            <a:r>
              <a:rPr lang="fr-FR" sz="2800" b="1" dirty="0" err="1">
                <a:latin typeface="Athanasius"/>
              </a:rPr>
              <a:t>èn'htc</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55950032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parla contre Dieu et contre Moïse: "Pourquoi nous avez-vous fait monter d'Égypte pour mourir en ce désert? Car il n'y a ni pain ni eau; nous sommes excédés de cette nourriture de famine." Dieu envoya alors contre le peuple les serpents brûlants, dont la morsure fit périr beaucoup de monde en Israël. Le peuple vint dire à Moïse: "Nous avons péché en parlant contre le Seigneur et contre toi. Intercède auprès du Seigneur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وتكلم الشعب علي الله وعلي موسي قائلين: لماذا اصعدتنا من أرض مصر لنموت في البرية</a:t>
            </a:r>
            <a:r>
              <a:rPr lang="ar-BH" sz="3600" b="1" dirty="0" err="1"/>
              <a:t>؟</a:t>
            </a:r>
            <a:r>
              <a:rPr lang="ar-SA" sz="3600" b="1" dirty="0"/>
              <a:t> لأنه لا خبز ولا ماء، وقد </a:t>
            </a:r>
            <a:r>
              <a:rPr lang="ar-BH" sz="3600" b="1" dirty="0"/>
              <a:t>س</a:t>
            </a:r>
            <a:r>
              <a:rPr lang="ar-SA" sz="3600" b="1" dirty="0" err="1"/>
              <a:t>ئمت</a:t>
            </a:r>
            <a:r>
              <a:rPr lang="ar-SA" sz="3600" b="1" dirty="0"/>
              <a:t> نفوسنا هذا </a:t>
            </a:r>
            <a:r>
              <a:rPr lang="ar-SA" sz="3600" b="1" dirty="0" err="1"/>
              <a:t>الخب</a:t>
            </a:r>
            <a:r>
              <a:rPr lang="ar-BH" sz="3600" b="1" dirty="0"/>
              <a:t>ز</a:t>
            </a:r>
            <a:r>
              <a:rPr lang="ar-SA" sz="3600" b="1" dirty="0"/>
              <a:t> اليابس. فأرسل الرب علي الشعب حيات قاتلة</a:t>
            </a:r>
            <a:r>
              <a:rPr lang="ar-BH" sz="3600" b="1" dirty="0" err="1"/>
              <a:t>،</a:t>
            </a:r>
            <a:r>
              <a:rPr lang="ar-SA" sz="3600" b="1" dirty="0"/>
              <a:t> فكانت تلدغ الشعب، ومات قوم كثيرون من بني إسرائيل</a:t>
            </a:r>
            <a:r>
              <a:rPr lang="ar-BH" sz="3600" b="1" dirty="0" err="1"/>
              <a:t>.</a:t>
            </a:r>
            <a:r>
              <a:rPr lang="ar-SA" sz="3600" b="1" dirty="0"/>
              <a:t> فأتي الشعب إلي موسي وقالوا: قد أخطأنا إذ تكلمنا علي الرب وعليك فإدع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9099564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qu'il éloigne de nous ces serpents." Moïse intercéda pour le peuple et le Seigneur lui répondit: "Façonne-toi un Brûlant que tu placeras sur un étendard. Quiconque aura été mordu et le regardera restera en vie." Moïse façonna donc un serpent d'airain qu'il plaça sur l'étendard, et si un homme était mordu par quelque serpent, il regardait le serpent d'airain et restait en vie.</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ان يبعد عنا هذه الحيات. فتضرع موسي لآجل الشعب</a:t>
            </a:r>
            <a:r>
              <a:rPr lang="ar-BH" sz="3600" b="1" dirty="0" err="1"/>
              <a:t>.</a:t>
            </a:r>
            <a:r>
              <a:rPr lang="ar-SA" sz="3600" b="1" dirty="0"/>
              <a:t> فقال الرب لموسي: إصنع لك حية من نحاس وإرفعها علي سارية</a:t>
            </a:r>
            <a:r>
              <a:rPr lang="ar-BH" sz="3600" b="1" dirty="0" err="1"/>
              <a:t>،</a:t>
            </a:r>
            <a:r>
              <a:rPr lang="ar-SA" sz="3600" b="1" dirty="0"/>
              <a:t> حتي إذا لدغت الحية إنساناً فينظر </a:t>
            </a:r>
            <a:r>
              <a:rPr lang="ar-BH" sz="3600" b="1" dirty="0"/>
              <a:t>إ</a:t>
            </a:r>
            <a:r>
              <a:rPr lang="ar-SA" sz="3600" b="1" dirty="0"/>
              <a:t>لي الحية النحاس فيحيا. فصنع موسي حية من نحاس ورفعها علي الراية</a:t>
            </a:r>
            <a:r>
              <a:rPr lang="ar-BH" sz="3600" b="1" dirty="0" err="1"/>
              <a:t>،</a:t>
            </a:r>
            <a:r>
              <a:rPr lang="ar-SA" sz="3600" b="1" dirty="0"/>
              <a:t> فكان أي إنسان لدغته حية ونظر إلي الحية النحاسية يحيا.</a:t>
            </a:r>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a:t>
            </a:r>
            <a:r>
              <a:rPr lang="ar-BH" sz="3600" b="1" i="1" dirty="0">
                <a:solidFill>
                  <a:srgbClr val="C00000"/>
                </a:solidFill>
              </a:rPr>
              <a:t>جداً</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5552647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Isaïe 53 : 7-12</a:t>
            </a:r>
          </a:p>
          <a:p>
            <a:pPr marL="0" indent="0" algn="just">
              <a:buNone/>
            </a:pPr>
            <a:r>
              <a:rPr lang="fr-FR" sz="2800" b="1" dirty="0"/>
              <a:t>Maltraité, il s'humiliait, il n'ouvrait pas la bouche, comme l'agneau qui se laisse mener à l'abattoir, comme devant les tondeurs une brebis muette, il n'ouvrait pas la bouche.</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إشعياء ٥٣ : ٧ -١٢</a:t>
            </a:r>
            <a:endParaRPr lang="fr-FR" sz="3600" b="1" i="1" dirty="0">
              <a:solidFill>
                <a:srgbClr val="C00000"/>
              </a:solidFill>
            </a:endParaRPr>
          </a:p>
          <a:p>
            <a:pPr lvl="0" algn="just" rtl="1" fontAlgn="base">
              <a:spcBef>
                <a:spcPct val="20000"/>
              </a:spcBef>
              <a:spcAft>
                <a:spcPct val="0"/>
              </a:spcAft>
            </a:pPr>
            <a:r>
              <a:rPr lang="ar-SA" sz="3600" b="1" dirty="0"/>
              <a:t>مثل خروف سيق إلي الذبح، وكحمل صامت أمام الذي يجزه، هكذا لم يفتح فاه</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M</a:t>
            </a:r>
            <a:r>
              <a:rPr lang="fr-FR" sz="2800" b="1" dirty="0">
                <a:latin typeface="Athanasius" pitchFamily="2" charset="0"/>
              </a:rPr>
              <a:t>`</a:t>
            </a:r>
            <a:r>
              <a:rPr lang="fr-FR" sz="2800" b="1" dirty="0" err="1">
                <a:latin typeface="Athanasius" pitchFamily="2" charset="0"/>
              </a:rPr>
              <a:t>èvrii</a:t>
            </a:r>
            <a:r>
              <a:rPr lang="fr-FR" sz="2800" b="1" dirty="0">
                <a:latin typeface="Athanasius" pitchFamily="2" charset="0"/>
              </a:rPr>
              <a:t>; ` </a:t>
            </a:r>
            <a:r>
              <a:rPr lang="fr-FR" sz="2800" b="1" dirty="0" err="1">
                <a:latin typeface="Athanasius" pitchFamily="2" charset="0"/>
              </a:rPr>
              <a:t>ènou`èecwou</a:t>
            </a:r>
            <a:r>
              <a:rPr lang="fr-FR" sz="2800" b="1" dirty="0">
                <a:latin typeface="Athanasius" pitchFamily="2" charset="0"/>
              </a:rPr>
              <a:t>  `</a:t>
            </a:r>
            <a:r>
              <a:rPr lang="fr-FR" sz="2800" b="1" dirty="0" err="1">
                <a:latin typeface="Athanasius" pitchFamily="2" charset="0"/>
              </a:rPr>
              <a:t>èeauenf</a:t>
            </a:r>
            <a:r>
              <a:rPr lang="fr-FR" sz="2800" b="1" dirty="0">
                <a:latin typeface="Athanasius" pitchFamily="2" charset="0"/>
              </a:rPr>
              <a:t>  `</a:t>
            </a:r>
            <a:r>
              <a:rPr lang="fr-FR" sz="2800" b="1" dirty="0" err="1">
                <a:latin typeface="Athanasius" pitchFamily="2" charset="0"/>
              </a:rPr>
              <a:t>èe`èp'ol’el</a:t>
            </a:r>
            <a:r>
              <a:rPr lang="fr-FR" sz="2800" b="1" dirty="0">
                <a:latin typeface="Athanasius" pitchFamily="2" charset="0"/>
              </a:rPr>
              <a:t> nem  `</a:t>
            </a:r>
            <a:r>
              <a:rPr lang="fr-FR" sz="2800" b="1" dirty="0" err="1">
                <a:latin typeface="Athanasius" pitchFamily="2" charset="0"/>
              </a:rPr>
              <a:t>èm`èvrh</a:t>
            </a:r>
            <a:r>
              <a:rPr lang="fr-FR" sz="2800" b="1" dirty="0">
                <a:latin typeface="Athanasius" pitchFamily="2" charset="0"/>
              </a:rPr>
              <a:t>;  `</a:t>
            </a:r>
            <a:r>
              <a:rPr lang="fr-FR" sz="2800" b="1" dirty="0" err="1">
                <a:latin typeface="Athanasius" pitchFamily="2" charset="0"/>
              </a:rPr>
              <a:t>ènou</a:t>
            </a:r>
            <a:r>
              <a:rPr lang="fr-FR" sz="2800" b="1" dirty="0">
                <a:latin typeface="Athanasius" pitchFamily="2" charset="0"/>
              </a:rPr>
              <a:t>\</a:t>
            </a:r>
            <a:r>
              <a:rPr lang="fr-FR" sz="2800" b="1" dirty="0" err="1">
                <a:latin typeface="Athanasius" pitchFamily="2" charset="0"/>
              </a:rPr>
              <a:t>ihb</a:t>
            </a:r>
            <a:r>
              <a:rPr lang="fr-FR" sz="2800" b="1" dirty="0">
                <a:latin typeface="Athanasius" pitchFamily="2" charset="0"/>
              </a:rPr>
              <a:t>  `</a:t>
            </a:r>
            <a:r>
              <a:rPr lang="fr-FR" sz="2800" b="1" dirty="0" err="1">
                <a:latin typeface="Athanasius" pitchFamily="2" charset="0"/>
              </a:rPr>
              <a:t>èmpe`èmqo</a:t>
            </a:r>
            <a:r>
              <a:rPr lang="fr-FR" sz="2800" b="1" dirty="0">
                <a:latin typeface="Athanasius" pitchFamily="2" charset="0"/>
              </a:rPr>
              <a:t>  `</a:t>
            </a:r>
            <a:r>
              <a:rPr lang="fr-FR" sz="2800" b="1" dirty="0" err="1">
                <a:latin typeface="Athanasius" pitchFamily="2" charset="0"/>
              </a:rPr>
              <a:t>èmvhet'wk</a:t>
            </a:r>
            <a:r>
              <a:rPr lang="fr-FR" sz="2800" b="1" dirty="0">
                <a:latin typeface="Athanasius" pitchFamily="2" charset="0"/>
              </a:rPr>
              <a:t>  `</a:t>
            </a:r>
            <a:r>
              <a:rPr lang="fr-FR" sz="2800" b="1" dirty="0" err="1">
                <a:latin typeface="Athanasius" pitchFamily="2" charset="0"/>
              </a:rPr>
              <a:t>èmmof</a:t>
            </a:r>
            <a:r>
              <a:rPr lang="fr-FR" sz="2800" b="1" dirty="0">
                <a:latin typeface="Athanasius" pitchFamily="2" charset="0"/>
              </a:rPr>
              <a:t>  `</a:t>
            </a:r>
            <a:r>
              <a:rPr lang="fr-FR" sz="2800" b="1" dirty="0" err="1">
                <a:latin typeface="Athanasius" pitchFamily="2" charset="0"/>
              </a:rPr>
              <a:t>èefoi</a:t>
            </a:r>
            <a:r>
              <a:rPr lang="fr-FR" sz="2800" b="1" dirty="0">
                <a:latin typeface="Athanasius" pitchFamily="2" charset="0"/>
              </a:rPr>
              <a:t>  `</a:t>
            </a:r>
            <a:r>
              <a:rPr lang="fr-FR" sz="2800" b="1" dirty="0" err="1">
                <a:latin typeface="Athanasius" pitchFamily="2" charset="0"/>
              </a:rPr>
              <a:t>ènat`ècmh</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 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6691118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Par contrainte et jugement il a été saisi. Parmi ses contemporains, qui s'est inquiété qu'il ait été retranché de la terre des vivants, qu'il ait été frappé pour le crime de son peuple? On lui a donné un sépulcre avec les impies et sa tombe est avec le riche, bien qu'il n'ait pas commis de violence et qu'il n'y ait pas eu de tromperie dans sa bouche. Le Seigneur a voulu l'écraser par la souffrance; s'il offre sa vie en sacrifice expiatoire,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فرفع حكمه في تواضعه وجيله من يقدر أن يصفه. ستنزع حياته من الأرض، ولأجل آثام الشعب جاء إلي الموت، وسأعطي لمتجاوزي الناموس مجازاة دفن</a:t>
            </a:r>
            <a:r>
              <a:rPr lang="ar-BH" sz="3600" b="1" dirty="0"/>
              <a:t>ه،</a:t>
            </a:r>
            <a:r>
              <a:rPr lang="ar-SA" sz="3600" b="1" dirty="0"/>
              <a:t> والأغنياء مكافأة موته</a:t>
            </a:r>
            <a:r>
              <a:rPr lang="ar-BH" sz="3600" b="1" dirty="0" err="1"/>
              <a:t>.</a:t>
            </a:r>
            <a:r>
              <a:rPr lang="ar-SA" sz="3600" b="1" dirty="0"/>
              <a:t> لأنه لم يصنع إثماً، ولم يوجد في فمه غش</a:t>
            </a:r>
            <a:r>
              <a:rPr lang="ar-BH" sz="3600" b="1" dirty="0" err="1"/>
              <a:t>.</a:t>
            </a:r>
            <a:r>
              <a:rPr lang="ar-SA" sz="3600" b="1" dirty="0"/>
              <a:t> أما الرب فشاء أن يشفيه من الكلوم، وإذا ما أسلم ذ</a:t>
            </a:r>
            <a:r>
              <a:rPr lang="ar-BH" sz="3600" b="1" dirty="0"/>
              <a:t>اته</a:t>
            </a:r>
            <a:r>
              <a:rPr lang="ar-SA" sz="3600" b="1" dirty="0"/>
              <a:t> ذبيحة عن الخطية</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3536729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il verra une postérité, il prolongera ses jours, et par lui la volonté du Seigneur s'accomplira. A la suite de l'épreuve endurée par son âme, il verra la lumière et sera comblé. Par sa connaissance, le juste, mon serviteur, justifiera les multitudes en s'accablant lui-même de leurs fautes. C'est pourquoi il aura sa part parmi les multitudes, et avec les puissants il partagera le butin, parce qu'il s'est livré lui-même à la mort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فستري نف</a:t>
            </a:r>
            <a:r>
              <a:rPr lang="ar-BH" sz="3600" b="1" dirty="0"/>
              <a:t>سه</a:t>
            </a:r>
            <a:r>
              <a:rPr lang="ar-SA" sz="3600" b="1" dirty="0"/>
              <a:t> زرعاً عزه كثير</a:t>
            </a:r>
            <a:r>
              <a:rPr lang="ar-BH" sz="3600" b="1" dirty="0" err="1"/>
              <a:t>.</a:t>
            </a:r>
            <a:r>
              <a:rPr lang="ar-SA" sz="3600" b="1" dirty="0"/>
              <a:t> وشاء الرب أن ينزع الآلام من نفسه ويريه النور ويوجد الفهم ويصنع البر ويكون عبداً حسناً للجماعة، إذ يحمل خطاياهم، ومن اجل هذا هو يرث الكثيرين</a:t>
            </a:r>
            <a:r>
              <a:rPr lang="ar-BH" sz="3600" b="1" dirty="0" err="1"/>
              <a:t>،</a:t>
            </a:r>
            <a:r>
              <a:rPr lang="ar-SA" sz="3600" b="1" dirty="0"/>
              <a:t> ويقسم غنائم ال</a:t>
            </a:r>
            <a:r>
              <a:rPr lang="ar-BH" sz="3600" b="1" dirty="0"/>
              <a:t>أ</a:t>
            </a:r>
            <a:r>
              <a:rPr lang="ar-SA" sz="3600" b="1" dirty="0" err="1"/>
              <a:t>قوياء</a:t>
            </a:r>
            <a:r>
              <a:rPr lang="ar-BH" sz="3600" b="1" dirty="0" err="1"/>
              <a:t>،</a:t>
            </a:r>
            <a:r>
              <a:rPr lang="ar-SA" sz="3600" b="1" dirty="0"/>
              <a:t> حيث أسلم نفسه للموت</a:t>
            </a:r>
            <a:r>
              <a:rPr lang="ar-BH" sz="3600" b="1" dirty="0" err="1"/>
              <a:t>،</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8176156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qu'il a été compté parmi les criminels, alors qu'il portait le péché des multitudes et qu'il intercédait pour les criminels.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وأحصي مع </a:t>
            </a:r>
            <a:r>
              <a:rPr lang="ar-SA" sz="3600" b="1" dirty="0" err="1"/>
              <a:t>الأثمة</a:t>
            </a:r>
            <a:r>
              <a:rPr lang="ar-BH" sz="3600" b="1" dirty="0"/>
              <a:t>.</a:t>
            </a:r>
            <a:r>
              <a:rPr lang="ar-SA" sz="3600" b="1" dirty="0"/>
              <a:t> وهو قد حمل خطايا كثيرين وأسلم من أجل </a:t>
            </a:r>
            <a:r>
              <a:rPr lang="ar-BH" sz="3600" b="1" dirty="0"/>
              <a:t>آثامهم</a:t>
            </a:r>
            <a:r>
              <a:rPr lang="ar-SA" sz="3600" b="1" dirty="0" err="1"/>
              <a:t>.</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6509709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Isaïe 12 : 2 à 13 : 10 </a:t>
            </a:r>
          </a:p>
          <a:p>
            <a:pPr marL="0" indent="0" algn="just">
              <a:buNone/>
            </a:pPr>
            <a:r>
              <a:rPr lang="fr-FR" sz="2800" b="1" dirty="0"/>
              <a:t>Voici le Dieu de mon salut : j'aurai confiance et je ne tremblerai plus,</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just" rtl="1" fontAlgn="base">
              <a:spcBef>
                <a:spcPct val="20000"/>
              </a:spcBef>
              <a:spcAft>
                <a:spcPct val="0"/>
              </a:spcAft>
            </a:pPr>
            <a:r>
              <a:rPr lang="ar-SA" sz="3600" b="1" i="1" dirty="0">
                <a:solidFill>
                  <a:srgbClr val="C00000"/>
                </a:solidFill>
              </a:rPr>
              <a:t>إشعياء ١٢ – ٢ - ١٣ : ١ – ١٠ </a:t>
            </a:r>
            <a:r>
              <a:rPr lang="ar-SA" sz="3600" b="1" dirty="0"/>
              <a:t>هوذا الله خلاصي، الرب الذي انا متكل عليه فلا أخاف.</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H</a:t>
            </a:r>
            <a:r>
              <a:rPr lang="fr-FR" sz="2800" b="1" dirty="0" err="1">
                <a:latin typeface="Athanasius" pitchFamily="2" charset="0"/>
              </a:rPr>
              <a:t>hppe</a:t>
            </a:r>
            <a:r>
              <a:rPr lang="fr-FR" sz="2800" b="1" dirty="0">
                <a:latin typeface="Athanasius" pitchFamily="2" charset="0"/>
              </a:rPr>
              <a:t>  </a:t>
            </a:r>
            <a:r>
              <a:rPr lang="fr-FR" sz="2800" b="1" dirty="0" err="1">
                <a:latin typeface="Athanasius" pitchFamily="2" charset="0"/>
              </a:rPr>
              <a:t>ic</a:t>
            </a:r>
            <a:r>
              <a:rPr lang="fr-FR" sz="2800" b="1" dirty="0">
                <a:latin typeface="Athanasius" pitchFamily="2" charset="0"/>
              </a:rPr>
              <a:t>  V;  </a:t>
            </a:r>
            <a:r>
              <a:rPr lang="fr-FR" sz="2800" b="1" dirty="0" err="1">
                <a:latin typeface="Athanasius" pitchFamily="2" charset="0"/>
              </a:rPr>
              <a:t>Pacwthr</a:t>
            </a:r>
            <a:r>
              <a:rPr lang="fr-FR" sz="2800" b="1" dirty="0">
                <a:latin typeface="Athanasius" pitchFamily="2" charset="0"/>
              </a:rPr>
              <a:t>  &gt;  P_  </a:t>
            </a:r>
            <a:r>
              <a:rPr lang="fr-FR" sz="2800" b="1" dirty="0" err="1">
                <a:latin typeface="Athanasius" pitchFamily="2" charset="0"/>
              </a:rPr>
              <a:t>ei</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wpi</a:t>
            </a:r>
            <a:r>
              <a:rPr lang="fr-FR" sz="2800" b="1" dirty="0">
                <a:latin typeface="Athanasius" pitchFamily="2" charset="0"/>
              </a:rPr>
              <a:t> `è </a:t>
            </a:r>
            <a:r>
              <a:rPr lang="fr-FR" sz="2800" b="1" dirty="0" err="1">
                <a:latin typeface="Athanasius" pitchFamily="2" charset="0"/>
              </a:rPr>
              <a:t>ere</a:t>
            </a:r>
            <a:r>
              <a:rPr lang="fr-FR" sz="2800" b="1" dirty="0">
                <a:latin typeface="Athanasius" pitchFamily="2" charset="0"/>
              </a:rPr>
              <a:t>  `è\</a:t>
            </a:r>
            <a:r>
              <a:rPr lang="fr-FR" sz="2800" b="1" dirty="0" err="1">
                <a:latin typeface="Athanasius" pitchFamily="2" charset="0"/>
              </a:rPr>
              <a:t>qhi</a:t>
            </a:r>
            <a:r>
              <a:rPr lang="fr-FR" sz="2800" b="1" dirty="0">
                <a:latin typeface="Athanasius" pitchFamily="2" charset="0"/>
              </a:rPr>
              <a:t>  </a:t>
            </a:r>
            <a:r>
              <a:rPr lang="fr-FR" sz="2800" b="1" dirty="0" err="1">
                <a:latin typeface="Athanasius" pitchFamily="2" charset="0"/>
              </a:rPr>
              <a:t>xh</a:t>
            </a:r>
            <a:r>
              <a:rPr lang="fr-FR" sz="2800" b="1" dirty="0">
                <a:latin typeface="Athanasius" pitchFamily="2" charset="0"/>
              </a:rPr>
              <a:t>  `</a:t>
            </a:r>
            <a:r>
              <a:rPr lang="fr-FR" sz="2800" b="1" dirty="0" err="1">
                <a:latin typeface="Athanasius" pitchFamily="2" charset="0"/>
              </a:rPr>
              <a:t>èerof</a:t>
            </a:r>
            <a:r>
              <a:rPr lang="fr-FR" sz="2800" b="1" dirty="0">
                <a:latin typeface="Athanasius" pitchFamily="2" charset="0"/>
              </a:rPr>
              <a:t>  &gt;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ènnaer</a:t>
            </a:r>
            <a:r>
              <a:rPr lang="fr-FR" sz="2800" b="1" dirty="0">
                <a:latin typeface="Athanasius" pitchFamily="2" charset="0"/>
              </a:rPr>
              <a:t>\o; je.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1176111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car ma force et mon chant c'est le Seigneur, il a été mon salut. Dans l'allégresse vous puiserez de l'eau aux sources du salut. Et vous direz, en ce jour-là: Louez le Seigneur, invoquez son nom, annoncez aux peuples ses hauts faits, rappelez que son nom est sublime. Chantez le Seigneur, car il a fait de grandes choses, qu'on le proclame sur toute la terre. Pousse des cris de joie, des clameurs, habitante de Sion, car il est grand, au milieu de toi, le Saint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مجدي وتسبيحي </a:t>
            </a:r>
            <a:r>
              <a:rPr lang="ar-SA" sz="3600" b="1" dirty="0" err="1"/>
              <a:t>هوالرب</a:t>
            </a:r>
            <a:r>
              <a:rPr lang="ar-BH" sz="3600" b="1" dirty="0" err="1"/>
              <a:t>،</a:t>
            </a:r>
            <a:r>
              <a:rPr lang="ar-SA" sz="3600" b="1" dirty="0"/>
              <a:t> وقد صار لي </a:t>
            </a:r>
            <a:r>
              <a:rPr lang="ar-SA" sz="3600" b="1" dirty="0" err="1"/>
              <a:t>خلاصاً.</a:t>
            </a:r>
            <a:r>
              <a:rPr lang="ar-SA" sz="3600" b="1" dirty="0"/>
              <a:t> </a:t>
            </a:r>
            <a:r>
              <a:rPr lang="ar-BH" sz="3600" b="1" dirty="0"/>
              <a:t>إ</a:t>
            </a:r>
            <a:r>
              <a:rPr lang="ar-SA" sz="3600" b="1" dirty="0" err="1"/>
              <a:t>ملأوا</a:t>
            </a:r>
            <a:r>
              <a:rPr lang="ar-SA" sz="3600" b="1" dirty="0"/>
              <a:t> ماء بفرح من ينابيع الخلاص</a:t>
            </a:r>
            <a:r>
              <a:rPr lang="ar-BH" sz="3600" b="1" dirty="0" err="1"/>
              <a:t>،</a:t>
            </a:r>
            <a:r>
              <a:rPr lang="ar-SA" sz="3600" b="1" dirty="0"/>
              <a:t> وتقولون في </a:t>
            </a:r>
            <a:r>
              <a:rPr lang="ar-BH" sz="3600" b="1" dirty="0"/>
              <a:t>ذ</a:t>
            </a:r>
            <a:r>
              <a:rPr lang="ar-SA" sz="3600" b="1" dirty="0"/>
              <a:t>لك اليوم</a:t>
            </a:r>
            <a:r>
              <a:rPr lang="ar-BH" sz="3600" b="1" dirty="0" err="1"/>
              <a:t>:</a:t>
            </a:r>
            <a:r>
              <a:rPr lang="ar-SA" sz="3600" b="1" dirty="0"/>
              <a:t> سبحوا الرب وإدعوا إسمه وبشروا في الأمم بأعماله الكريمة. أذكروا بأن إسمه قد تعالي. سبحوا إسم الرب لأنه قد صنع أعمال</a:t>
            </a:r>
            <a:r>
              <a:rPr lang="ar-BH" sz="3600" b="1" dirty="0"/>
              <a:t>اً</a:t>
            </a:r>
            <a:r>
              <a:rPr lang="ar-SA" sz="3600" b="1" dirty="0"/>
              <a:t> عظيمة</a:t>
            </a:r>
            <a:r>
              <a:rPr lang="ar-BH" sz="3600" b="1" dirty="0" err="1"/>
              <a:t>،</a:t>
            </a:r>
            <a:r>
              <a:rPr lang="ar-SA" sz="3600" b="1" dirty="0"/>
              <a:t> وإفرحي يا ساكنة صهيون لأنه قد إرتفع في وسطك قدوس</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0827593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d'Israël. Sur un mont chauve, levez un signal, forcez la voix pour eux, agitez la main pour qu'ils viennent aux portes des Nobles. Moi, j'ai donné des ordres à mes saints guerriers, j'ai même appelé mes héros pour servir ma colère, mes fiers triomphateurs. Bruit de foule sur les montagnes, comme un peuple immense, bruit d'un vacarme de royaumes, de nations rassemblées: c'est le Seigneur </a:t>
            </a:r>
            <a:r>
              <a:rPr lang="fr-FR" sz="2800" b="1" dirty="0" err="1"/>
              <a:t>Sabaot</a:t>
            </a:r>
            <a:r>
              <a:rPr lang="fr-FR" sz="2800" b="1" dirty="0"/>
              <a:t> qui passe en revue l'armée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إسرائيل، إرفعوا راية علي الجبال السهلة، إرفعوا أصواتكم ولا تخافوا، أشيدو بالبر. إفتحوا الأبواب للرؤساء لأني أنا الذي أمرت أن يأتوا ويجتمعوا، وأنا الآتي وستأتي معي الجبابرة ليكملوا غضبي فيفرحون، ويعيدون معاً. صوت امم كثيرة وصوت ملوك وشعوب مجتمعة، رب الصباؤوت أمر شعباً مسلحاً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2369622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le combat. Ils viennent d'un pays lointain, des extrémités du ciel, le Seigneur et les instruments de sa colère, pour ravager tout le pays. Hurlez car il est proche, le jour du Seigneur, il arrive comme une dévastation de </a:t>
            </a:r>
            <a:r>
              <a:rPr lang="fr-FR" sz="2800" b="1" dirty="0" err="1"/>
              <a:t>Shaddaï</a:t>
            </a:r>
            <a:r>
              <a:rPr lang="fr-FR" sz="2800" b="1" dirty="0"/>
              <a:t>. C'est pourquoi toutes les mains sont débiles, tous les hommes perdent cœur; ils sont bouleversés, pris de convulsions et de douleurs; ils se tordent comme la femme qui accouche,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 يأتي من أرض بعيدة من أق</a:t>
            </a:r>
            <a:r>
              <a:rPr lang="ar-BH" sz="3600" b="1" dirty="0" err="1"/>
              <a:t>صى</a:t>
            </a:r>
            <a:r>
              <a:rPr lang="ar-SA" sz="3600" b="1" dirty="0"/>
              <a:t> السماء</a:t>
            </a:r>
            <a:r>
              <a:rPr lang="ar-BH" sz="3600" b="1" dirty="0" err="1"/>
              <a:t>،</a:t>
            </a:r>
            <a:r>
              <a:rPr lang="ar-SA" sz="3600" b="1" dirty="0"/>
              <a:t> والرب مع جنوده المسلحة</a:t>
            </a:r>
            <a:r>
              <a:rPr lang="ar-BH" sz="3600" b="1" dirty="0" err="1"/>
              <a:t>،</a:t>
            </a:r>
            <a:r>
              <a:rPr lang="ar-SA" sz="3600" b="1" dirty="0"/>
              <a:t> ليهلك المسكونة كلها</a:t>
            </a:r>
            <a:r>
              <a:rPr lang="ar-BH" sz="3600" b="1" dirty="0" err="1"/>
              <a:t>.</a:t>
            </a:r>
            <a:r>
              <a:rPr lang="ar-SA" sz="3600" b="1" dirty="0"/>
              <a:t> ولولوا فإن يوم رب الجنود قد قرب، والإنكسار يأتي من عند الله</a:t>
            </a:r>
            <a:r>
              <a:rPr lang="ar-BH" sz="3600" b="1" dirty="0" err="1"/>
              <a:t>.</a:t>
            </a:r>
            <a:r>
              <a:rPr lang="ar-SA" sz="3600" b="1" dirty="0"/>
              <a:t> فلذلك تسترخي كل يد</a:t>
            </a:r>
            <a:r>
              <a:rPr lang="ar-BH" sz="3600" b="1" dirty="0" err="1"/>
              <a:t>،</a:t>
            </a:r>
            <a:r>
              <a:rPr lang="ar-SA" sz="3600" b="1" dirty="0"/>
              <a:t> ويذوب قلب كل إنسان، وتضطرب </a:t>
            </a:r>
            <a:r>
              <a:rPr lang="ar-SA" sz="3600" b="1" dirty="0" err="1"/>
              <a:t>المشا</a:t>
            </a:r>
            <a:r>
              <a:rPr lang="ar-BH" sz="3600" b="1" dirty="0"/>
              <a:t>ي</a:t>
            </a:r>
            <a:r>
              <a:rPr lang="ar-SA" sz="3600" b="1" dirty="0"/>
              <a:t>خ ويأخذهم المخاض، ويتضورون كالتي تلد</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346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en sera du prêtre comme du peuple, du maître comme de l'esclave, de la maîtresse comme de la servante, du vendeur comme de l'acheteur, du prêteur comme de l'emprunteur, du débiteur comme du créancier. Dévastée, dévastée sera la terre, elle sera pillée, pillée, car le Seigneur a prononcé cette parole. La terre est en deuil, elle dépérit, le monde s'étiole, il dépérit, l'élite du peuple de la terre s'étiole. La terre est profanée sous les pieds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ليكون الشعب كالكاهن</a:t>
            </a:r>
            <a:r>
              <a:rPr lang="ar-EG" sz="3600" b="1" dirty="0" err="1">
                <a:latin typeface="Times New Roman" panose="02020603050405020304" pitchFamily="18" charset="0"/>
              </a:rPr>
              <a:t>،</a:t>
            </a:r>
            <a:r>
              <a:rPr lang="ar-SA" sz="3600" b="1" dirty="0">
                <a:latin typeface="Times New Roman" panose="02020603050405020304" pitchFamily="18" charset="0"/>
              </a:rPr>
              <a:t> والعبد كالسيد</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والأ</a:t>
            </a:r>
            <a:r>
              <a:rPr lang="ar-EG" sz="3600" b="1" dirty="0">
                <a:latin typeface="Times New Roman" panose="02020603050405020304" pitchFamily="18" charset="0"/>
              </a:rPr>
              <a:t>َ</a:t>
            </a:r>
            <a:r>
              <a:rPr lang="ar-SA" sz="3600" b="1" dirty="0" err="1">
                <a:latin typeface="Times New Roman" panose="02020603050405020304" pitchFamily="18" charset="0"/>
              </a:rPr>
              <a:t>مة</a:t>
            </a:r>
            <a:r>
              <a:rPr lang="ar-SA" sz="3600" b="1" dirty="0">
                <a:latin typeface="Times New Roman" panose="02020603050405020304" pitchFamily="18" charset="0"/>
              </a:rPr>
              <a:t> كسيدتها</a:t>
            </a:r>
            <a:r>
              <a:rPr lang="ar-EG" sz="3600" b="1" dirty="0" err="1">
                <a:latin typeface="Times New Roman" panose="02020603050405020304" pitchFamily="18" charset="0"/>
              </a:rPr>
              <a:t>،</a:t>
            </a:r>
            <a:r>
              <a:rPr lang="ar-SA" sz="3600" b="1" dirty="0">
                <a:latin typeface="Times New Roman" panose="02020603050405020304" pitchFamily="18" charset="0"/>
              </a:rPr>
              <a:t> والشارى كالبائع</a:t>
            </a:r>
            <a:r>
              <a:rPr lang="ar-EG" sz="3600" b="1" dirty="0" err="1">
                <a:latin typeface="Times New Roman" panose="02020603050405020304" pitchFamily="18" charset="0"/>
              </a:rPr>
              <a:t>،</a:t>
            </a:r>
            <a:r>
              <a:rPr lang="ar-SA" sz="3600" b="1" dirty="0">
                <a:latin typeface="Times New Roman" panose="02020603050405020304" pitchFamily="18" charset="0"/>
              </a:rPr>
              <a:t> والمقرض كالمقترض</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والمديون</a:t>
            </a:r>
            <a:r>
              <a:rPr lang="ar-SA" sz="3600" b="1" dirty="0">
                <a:latin typeface="Times New Roman" panose="02020603050405020304" pitchFamily="18" charset="0"/>
              </a:rPr>
              <a:t> كالدائن</a:t>
            </a:r>
            <a:r>
              <a:rPr lang="ar-EG" sz="3600" b="1" dirty="0" err="1">
                <a:latin typeface="Times New Roman" panose="02020603050405020304" pitchFamily="18" charset="0"/>
              </a:rPr>
              <a:t>.</a:t>
            </a:r>
            <a:r>
              <a:rPr lang="ar-SA" sz="3600" b="1" dirty="0">
                <a:latin typeface="Times New Roman" panose="02020603050405020304" pitchFamily="18" charset="0"/>
              </a:rPr>
              <a:t> وتفسد الأرض فساداً</a:t>
            </a:r>
            <a:r>
              <a:rPr lang="ar-EG" sz="3600" b="1" dirty="0" err="1">
                <a:latin typeface="Times New Roman" panose="02020603050405020304" pitchFamily="18" charset="0"/>
              </a:rPr>
              <a:t>،</a:t>
            </a:r>
            <a:r>
              <a:rPr lang="ar-SA" sz="3600" b="1" dirty="0">
                <a:latin typeface="Times New Roman" panose="02020603050405020304" pitchFamily="18" charset="0"/>
              </a:rPr>
              <a:t> وتنهب الأرض نهباً</a:t>
            </a:r>
            <a:r>
              <a:rPr lang="ar-EG" sz="3600" b="1" dirty="0" err="1">
                <a:latin typeface="Times New Roman" panose="02020603050405020304" pitchFamily="18" charset="0"/>
              </a:rPr>
              <a:t>،</a:t>
            </a:r>
            <a:r>
              <a:rPr lang="ar-SA" sz="3600" b="1" dirty="0">
                <a:latin typeface="Times New Roman" panose="02020603050405020304" pitchFamily="18" charset="0"/>
              </a:rPr>
              <a:t> لأن فم الرب تكلم بهذا. حزن مرتفعو الأرض والأرض </a:t>
            </a:r>
            <a:r>
              <a:rPr lang="ar-SA" sz="3600" b="1" dirty="0" err="1">
                <a:latin typeface="Times New Roman" panose="02020603050405020304" pitchFamily="18" charset="0"/>
              </a:rPr>
              <a:t>آثمت</a:t>
            </a:r>
            <a:r>
              <a:rPr lang="ar-SA" sz="3600" b="1" dirty="0">
                <a:latin typeface="Times New Roman" panose="02020603050405020304" pitchFamily="18" charset="0"/>
              </a:rPr>
              <a:t> لأجل سكانها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8616273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se regardent avec stupeur, le visage en feu. Voici que vient le jour du Seigneur, implacable, l'emportement et l'ardente colère, pour réduire le pays en ruines, et en exterminer les pécheurs. Car au ciel, les étoiles et Orion ne diffuseront plus leur lumière. Le soleil s'est obscurci dès son lever, la lune ne fait plus rayonner sa lumière.</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وينوح الواحد قبالة صاحبه ويتحيرون وتتغير وجوه</a:t>
            </a:r>
            <a:r>
              <a:rPr lang="ar-BH" sz="3600" b="1" dirty="0"/>
              <a:t>ه</a:t>
            </a:r>
            <a:r>
              <a:rPr lang="ar-SA" sz="3600" b="1" dirty="0"/>
              <a:t>م كاللهيب. هوذا يوم الرب يأتي بغير مغفرة، قادم بس</a:t>
            </a:r>
            <a:r>
              <a:rPr lang="ar-BH" sz="3600" b="1" dirty="0"/>
              <a:t>خ</a:t>
            </a:r>
            <a:r>
              <a:rPr lang="ar-SA" sz="3600" b="1" dirty="0"/>
              <a:t>ط وغضب، ليجعل المسكونة كلها برية قاحلة، ليبيد الخطاة منها. كواكب السماء </a:t>
            </a:r>
            <a:r>
              <a:rPr lang="ar-SA" sz="3600" b="1" dirty="0" err="1"/>
              <a:t>وا</a:t>
            </a:r>
            <a:r>
              <a:rPr lang="ar-BH" sz="3600" b="1" dirty="0"/>
              <a:t>لنجوم</a:t>
            </a:r>
            <a:r>
              <a:rPr lang="ar-SA" sz="3600" b="1" dirty="0"/>
              <a:t> وكل زينتها لا تعطي نورها، وتظلم الشمس عند طلوعها والقمر لا يعطي نوره.</a:t>
            </a:r>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9746569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Amos 8 : 9-12 </a:t>
            </a:r>
          </a:p>
          <a:p>
            <a:pPr marL="0" indent="0" algn="just">
              <a:buNone/>
            </a:pPr>
            <a:r>
              <a:rPr lang="fr-FR" sz="2800" b="1" dirty="0"/>
              <a:t>Il adviendra en ce jour-là, oracle du Seigneur tout-puissant, que je ferai coucher le soleil en plein midi et que j'obscurcirai la terre en un jour de lumière.</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عاموس ٨ : ٩ – ١٢ </a:t>
            </a:r>
            <a:endParaRPr lang="fr-FR" sz="3600" b="1" i="1" dirty="0">
              <a:solidFill>
                <a:srgbClr val="C00000"/>
              </a:solidFill>
            </a:endParaRPr>
          </a:p>
          <a:p>
            <a:pPr lvl="0" algn="just" rtl="1" fontAlgn="base">
              <a:spcBef>
                <a:spcPct val="20000"/>
              </a:spcBef>
              <a:spcAft>
                <a:spcPct val="0"/>
              </a:spcAft>
            </a:pPr>
            <a:r>
              <a:rPr lang="ar-SA" sz="3600" b="1" dirty="0"/>
              <a:t>ويكون في ذلك اليوم، يقول السيد الرب</a:t>
            </a:r>
            <a:r>
              <a:rPr lang="ar-BH" sz="3600" b="1" dirty="0" err="1"/>
              <a:t>،</a:t>
            </a:r>
            <a:r>
              <a:rPr lang="ar-SA" sz="3600" b="1" dirty="0"/>
              <a:t> تغيب الشمس وقت الظهيرة</a:t>
            </a:r>
            <a:r>
              <a:rPr lang="ar-BH" sz="3600" b="1" dirty="0" err="1"/>
              <a:t>،</a:t>
            </a:r>
            <a:r>
              <a:rPr lang="ar-SA" sz="3600" b="1" dirty="0"/>
              <a:t> ويظلم النور علي الأرض في النهار</a:t>
            </a:r>
            <a:r>
              <a:rPr lang="ar-BH" sz="3600" b="1" dirty="0" err="1"/>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ec</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]pi  'en  pi`</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oou</a:t>
            </a:r>
            <a:r>
              <a:rPr lang="fr-FR" sz="2800" b="1" dirty="0">
                <a:latin typeface="Athanasius" pitchFamily="2" charset="0"/>
              </a:rPr>
              <a:t>  `</a:t>
            </a:r>
            <a:r>
              <a:rPr lang="fr-FR" sz="2800" b="1" dirty="0" err="1">
                <a:latin typeface="Athanasius" pitchFamily="2" charset="0"/>
              </a:rPr>
              <a:t>èete</a:t>
            </a:r>
            <a:r>
              <a:rPr lang="fr-FR" sz="2800" b="1" dirty="0">
                <a:latin typeface="Athanasius" pitchFamily="2" charset="0"/>
              </a:rPr>
              <a:t>`</a:t>
            </a:r>
            <a:r>
              <a:rPr lang="fr-FR" sz="2800" b="1" dirty="0" err="1">
                <a:latin typeface="Athanasius" pitchFamily="2" charset="0"/>
              </a:rPr>
              <a:t>èmmau</a:t>
            </a:r>
            <a:r>
              <a:rPr lang="fr-FR" sz="2800" b="1" dirty="0">
                <a:latin typeface="Athanasius" pitchFamily="2" charset="0"/>
              </a:rPr>
              <a:t>  </a:t>
            </a:r>
            <a:r>
              <a:rPr lang="fr-FR" sz="2800" b="1" dirty="0" err="1">
                <a:latin typeface="Athanasius" pitchFamily="2" charset="0"/>
              </a:rPr>
              <a:t>peje</a:t>
            </a:r>
            <a:r>
              <a:rPr lang="fr-FR" sz="2800" b="1" dirty="0">
                <a:latin typeface="Athanasius" pitchFamily="2" charset="0"/>
              </a:rPr>
              <a:t>  P_  V; &gt; </a:t>
            </a:r>
            <a:r>
              <a:rPr lang="fr-FR" sz="2800" b="1" dirty="0" err="1">
                <a:latin typeface="Athanasius" pitchFamily="2" charset="0"/>
              </a:rPr>
              <a:t>ef</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wtp</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èvrh</a:t>
            </a:r>
            <a:r>
              <a:rPr lang="fr-FR" sz="2800" b="1" dirty="0">
                <a:latin typeface="Athanasius" pitchFamily="2" charset="0"/>
              </a:rPr>
              <a:t>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èvnau</a:t>
            </a:r>
            <a:r>
              <a:rPr lang="fr-FR" sz="2800" b="1" dirty="0">
                <a:latin typeface="Athanasius" pitchFamily="2" charset="0"/>
              </a:rPr>
              <a:t>  `</a:t>
            </a:r>
            <a:r>
              <a:rPr lang="fr-FR" sz="2800" b="1" dirty="0" err="1">
                <a:latin typeface="Athanasius" pitchFamily="2" charset="0"/>
              </a:rPr>
              <a:t>èmmeri</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ef</a:t>
            </a:r>
            <a:r>
              <a:rPr lang="fr-FR" sz="2800" b="1" dirty="0">
                <a:latin typeface="Athanasius" pitchFamily="2" charset="0"/>
              </a:rPr>
              <a:t>`</a:t>
            </a:r>
            <a:r>
              <a:rPr lang="fr-FR" sz="2800" b="1" dirty="0" err="1">
                <a:latin typeface="Athanasius" pitchFamily="2" charset="0"/>
              </a:rPr>
              <a:t>èeerxaki</a:t>
            </a:r>
            <a:r>
              <a:rPr lang="fr-FR" sz="2800" b="1" dirty="0">
                <a:latin typeface="Athanasius" pitchFamily="2" charset="0"/>
              </a:rPr>
              <a:t>  \</a:t>
            </a:r>
            <a:r>
              <a:rPr lang="fr-FR" sz="2800" b="1" dirty="0" err="1">
                <a:latin typeface="Athanasius" pitchFamily="2" charset="0"/>
              </a:rPr>
              <a:t>ijen</a:t>
            </a:r>
            <a:r>
              <a:rPr lang="fr-FR" sz="2800" b="1" dirty="0">
                <a:latin typeface="Athanasius" pitchFamily="2" charset="0"/>
              </a:rPr>
              <a:t>  `</a:t>
            </a:r>
            <a:r>
              <a:rPr lang="fr-FR" sz="2800" b="1" dirty="0" err="1">
                <a:latin typeface="Athanasius" pitchFamily="2" charset="0"/>
              </a:rPr>
              <a:t>èpka</a:t>
            </a:r>
            <a:r>
              <a:rPr lang="fr-FR" sz="2800" b="1" dirty="0">
                <a:latin typeface="Athanasius" pitchFamily="2" charset="0"/>
              </a:rPr>
              <a:t>\i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piouwini</a:t>
            </a:r>
            <a:r>
              <a:rPr lang="fr-FR" sz="2800" b="1" dirty="0">
                <a:latin typeface="Athanasius" pitchFamily="2" charset="0"/>
              </a:rPr>
              <a:t> 'en  pi`</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oou</a:t>
            </a:r>
            <a:r>
              <a:rPr lang="fr-FR" sz="2800" b="1" dirty="0">
                <a:latin typeface="Athanasius" pitchFamily="2" charset="0"/>
              </a:rPr>
              <a:t>.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7289407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Je changerai vos fêtes en deuil et tous vos chants en lamentations; je mettrai le sac sur tous les reins et la tonsure sur toutes les têtes. J'en ferai comme un deuil de fils unique, sa fin sera comme un jour d'amertume. Voici venir des jours - oracle du Seigneur - où j'enverrai la faim dans le pays, non pas une faim de pain, non pas une soif d'eau, mais d'entendre la parole du Seigneur. On ira titubant d'une mer à l'autre mer, du nord au levant,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وأحول </a:t>
            </a:r>
            <a:r>
              <a:rPr lang="ar-BH" sz="3600" b="1" dirty="0"/>
              <a:t>أ</a:t>
            </a:r>
            <a:r>
              <a:rPr lang="ar-SA" sz="3600" b="1" dirty="0" err="1"/>
              <a:t>عيادكم</a:t>
            </a:r>
            <a:r>
              <a:rPr lang="ar-SA" sz="3600" b="1" dirty="0"/>
              <a:t> نوحاً وجميع تسابيحكم رثاء، وأجعل علي كل </a:t>
            </a:r>
            <a:r>
              <a:rPr lang="ar-SA" sz="3600" b="1" dirty="0" err="1"/>
              <a:t>حقو</a:t>
            </a:r>
            <a:r>
              <a:rPr lang="ar-SA" sz="3600" b="1" dirty="0"/>
              <a:t> مسحاً</a:t>
            </a:r>
            <a:r>
              <a:rPr lang="ar-BH" sz="3600" b="1" dirty="0" err="1"/>
              <a:t>،</a:t>
            </a:r>
            <a:r>
              <a:rPr lang="ar-SA" sz="3600" b="1" dirty="0"/>
              <a:t> وعلي كل رأس قرحاً، وأجعله مثل الح</a:t>
            </a:r>
            <a:r>
              <a:rPr lang="ar-BH" sz="3600" b="1" dirty="0"/>
              <a:t>زين على الحبيب</a:t>
            </a:r>
            <a:r>
              <a:rPr lang="ar-SA" sz="3600" b="1" dirty="0"/>
              <a:t> والذين معه كمثل يوم الحزن. هوذا ستأتي أيام، يقول السيد الرب</a:t>
            </a:r>
            <a:r>
              <a:rPr lang="ar-BH" sz="3600" b="1" dirty="0" err="1"/>
              <a:t>،</a:t>
            </a:r>
            <a:r>
              <a:rPr lang="ar-SA" sz="3600" b="1" dirty="0"/>
              <a:t> اني أرسل </a:t>
            </a:r>
            <a:r>
              <a:rPr lang="ar-BH" sz="3600" b="1" dirty="0"/>
              <a:t>جوعاً</a:t>
            </a:r>
            <a:r>
              <a:rPr lang="ar-SA" sz="3600" b="1" dirty="0"/>
              <a:t> علي الأرض وليس هو </a:t>
            </a:r>
            <a:r>
              <a:rPr lang="ar-BH" sz="3600" b="1" dirty="0"/>
              <a:t>جوعا</a:t>
            </a:r>
            <a:r>
              <a:rPr lang="ar-SA" sz="3600" b="1" dirty="0"/>
              <a:t> إلي الخبز، أو </a:t>
            </a:r>
            <a:r>
              <a:rPr lang="ar-BH" sz="3600" b="1" dirty="0"/>
              <a:t>عطشا</a:t>
            </a:r>
            <a:r>
              <a:rPr lang="ar-SA" sz="3600" b="1" dirty="0"/>
              <a:t> إلي الماء، بل هو </a:t>
            </a:r>
            <a:r>
              <a:rPr lang="ar-BH" sz="3600" b="1" dirty="0"/>
              <a:t>جوع</a:t>
            </a:r>
            <a:r>
              <a:rPr lang="ar-SA" sz="3600" b="1" dirty="0"/>
              <a:t> إلي </a:t>
            </a:r>
            <a:r>
              <a:rPr lang="ar-SA" sz="3600" b="1" dirty="0" err="1"/>
              <a:t>إس</a:t>
            </a:r>
            <a:r>
              <a:rPr lang="ar-BH" sz="3600" b="1" dirty="0"/>
              <a:t>ت</a:t>
            </a:r>
            <a:r>
              <a:rPr lang="ar-SA" sz="3600" b="1" dirty="0" err="1"/>
              <a:t>ماع</a:t>
            </a:r>
            <a:r>
              <a:rPr lang="ar-SA" sz="3600" b="1" dirty="0"/>
              <a:t> كلمة الرب</a:t>
            </a:r>
            <a:r>
              <a:rPr lang="ar-BH" sz="3600" b="1" dirty="0" err="1"/>
              <a:t>.</a:t>
            </a:r>
            <a:r>
              <a:rPr lang="ar-SA" sz="3600" b="1" dirty="0"/>
              <a:t> فتتحول المياه إلي قاع البحر، ويجرون من الشمال إلي المشرق</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91193262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on errera pour chercher la parole du Seigneur et on ne la trouvera pas !</a:t>
            </a:r>
          </a:p>
          <a:p>
            <a:pPr marL="1588" indent="-1588" algn="just">
              <a:buNone/>
            </a:pPr>
            <a:endParaRPr lang="fr-FR" sz="2800" b="1" dirty="0"/>
          </a:p>
          <a:p>
            <a:pPr marL="1588" indent="-1588"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ويطلب</a:t>
            </a:r>
            <a:r>
              <a:rPr lang="ar-BH" sz="3600" b="1" dirty="0"/>
              <a:t>و</a:t>
            </a:r>
            <a:r>
              <a:rPr lang="ar-SA" sz="3600" b="1" dirty="0"/>
              <a:t>ن كلمة الرب فلا يجدونها.</a:t>
            </a:r>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567666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السادسة من الجمعة العظيمة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940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752559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ses habitants, car ils ont transgressé les lois, violé le décret, rompu l'alliance éternelle. C'est pourquoi la malédiction a dévoré la terre, et ses habitants en subissent la peine; c'est pourquoi les habitants de la terre ont été consumés, il ne reste que peu d'hommes. Le vin nouveau est en deuil, la vigne s'étiole, ils gémissent, ceux qui avaient le cœur en fête. Le son allègre des tambourins s'est tu, les fêtes bruyantes ont pris fin,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a:t>
            </a:r>
            <a:r>
              <a:rPr lang="ar-BH" sz="3600" b="1" dirty="0">
                <a:latin typeface="Times New Roman" panose="02020603050405020304" pitchFamily="18" charset="0"/>
              </a:rPr>
              <a:t>أ</a:t>
            </a:r>
            <a:r>
              <a:rPr lang="ar-SA" sz="3600" b="1" dirty="0">
                <a:latin typeface="Times New Roman" panose="02020603050405020304" pitchFamily="18" charset="0"/>
              </a:rPr>
              <a:t>جل </a:t>
            </a:r>
            <a:r>
              <a:rPr lang="ar-BH" sz="3600" b="1" dirty="0" err="1">
                <a:latin typeface="Times New Roman" panose="02020603050405020304" pitchFamily="18" charset="0"/>
              </a:rPr>
              <a:t>أ</a:t>
            </a:r>
            <a:r>
              <a:rPr lang="ar-SA" sz="3600" b="1" dirty="0">
                <a:latin typeface="Times New Roman" panose="02020603050405020304" pitchFamily="18" charset="0"/>
              </a:rPr>
              <a:t>نهم تركوا عنهم الناموس وبدلوا أوامري وعدلي الأبدي. من أجل هذا اللعنة ت</a:t>
            </a:r>
            <a:r>
              <a:rPr lang="ar-BH" sz="3600" b="1" dirty="0">
                <a:latin typeface="Times New Roman" panose="02020603050405020304" pitchFamily="18" charset="0"/>
              </a:rPr>
              <a:t>أ</a:t>
            </a:r>
            <a:r>
              <a:rPr lang="ar-SA" sz="3600" b="1" dirty="0">
                <a:latin typeface="Times New Roman" panose="02020603050405020304" pitchFamily="18" charset="0"/>
              </a:rPr>
              <a:t>كل الأرض لأن سكانها </a:t>
            </a:r>
            <a:r>
              <a:rPr lang="ar-SA" sz="3600" b="1" dirty="0" err="1">
                <a:latin typeface="Times New Roman" panose="02020603050405020304" pitchFamily="18" charset="0"/>
              </a:rPr>
              <a:t>آثموا.</a:t>
            </a:r>
            <a:r>
              <a:rPr lang="ar-SA" sz="3600" b="1" dirty="0">
                <a:latin typeface="Times New Roman" panose="02020603050405020304" pitchFamily="18" charset="0"/>
              </a:rPr>
              <a:t> ل</a:t>
            </a:r>
            <a:r>
              <a:rPr lang="ar-BH" sz="3600" b="1" dirty="0">
                <a:latin typeface="Times New Roman" panose="02020603050405020304" pitchFamily="18" charset="0"/>
              </a:rPr>
              <a:t>أ</a:t>
            </a:r>
            <a:r>
              <a:rPr lang="ar-SA" sz="3600" b="1" dirty="0">
                <a:latin typeface="Times New Roman" panose="02020603050405020304" pitchFamily="18" charset="0"/>
              </a:rPr>
              <a:t>جل هذا السكان في الأرض ي</a:t>
            </a:r>
            <a:r>
              <a:rPr lang="ar-EG" sz="3600" b="1" dirty="0">
                <a:latin typeface="Times New Roman" panose="02020603050405020304" pitchFamily="18" charset="0"/>
              </a:rPr>
              <a:t>ص</a:t>
            </a:r>
            <a:r>
              <a:rPr lang="ar-SA" sz="3600" b="1" dirty="0">
                <a:latin typeface="Times New Roman" panose="02020603050405020304" pitchFamily="18" charset="0"/>
              </a:rPr>
              <a:t>يرون فقراء ويبقى </a:t>
            </a:r>
            <a:r>
              <a:rPr lang="ar-BH" sz="3600" b="1" dirty="0">
                <a:latin typeface="Times New Roman" panose="02020603050405020304" pitchFamily="18" charset="0"/>
              </a:rPr>
              <a:t>إ</a:t>
            </a:r>
            <a:r>
              <a:rPr lang="ar-SA" sz="3600" b="1" dirty="0">
                <a:latin typeface="Times New Roman" panose="02020603050405020304" pitchFamily="18" charset="0"/>
              </a:rPr>
              <a:t>ناس قليلون، يحزن الخمر وتحزن </a:t>
            </a:r>
            <a:r>
              <a:rPr lang="ar-SA" sz="3600" b="1" dirty="0" err="1">
                <a:latin typeface="Times New Roman" panose="02020603050405020304" pitchFamily="18" charset="0"/>
              </a:rPr>
              <a:t>الكرمة</a:t>
            </a:r>
            <a:r>
              <a:rPr lang="ar-SA" sz="3600" b="1" dirty="0">
                <a:latin typeface="Times New Roman" panose="02020603050405020304" pitchFamily="18" charset="0"/>
              </a:rPr>
              <a:t> ويتنهد جميع الفرحين بنفوسهم وكف فرح الطبول وفنى تعاظم المنافقين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8095836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5452374"/>
          </a:xfrm>
        </p:spPr>
        <p:txBody>
          <a:bodyPr numCol="1" spcCol="72000" anchor="ctr">
            <a:noAutofit/>
          </a:bodyPr>
          <a:lstStyle/>
          <a:p>
            <a:pPr marL="0" indent="0" algn="ctr">
              <a:buNone/>
            </a:pPr>
            <a:r>
              <a:rPr lang="fr-FR" sz="4000" b="1" dirty="0">
                <a:latin typeface="Book Antiqua" panose="02040602050305030304" pitchFamily="18" charset="0"/>
              </a:rPr>
              <a:t>Alléluia ! Gloire à notre</a:t>
            </a:r>
          </a:p>
          <a:p>
            <a:pPr marL="0" indent="0" algn="ctr">
              <a:buNone/>
            </a:pPr>
            <a:r>
              <a:rPr lang="fr-FR" sz="4000" b="1" dirty="0">
                <a:latin typeface="Book Antiqua" panose="02040602050305030304" pitchFamily="18" charset="0"/>
              </a:rPr>
              <a:t>Dieu.</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2552578"/>
            <a:ext cx="3574559" cy="1754326"/>
          </a:xfrm>
          <a:prstGeom prst="rect">
            <a:avLst/>
          </a:prstGeom>
        </p:spPr>
        <p:txBody>
          <a:bodyPr wrap="square" anchor="ctr" anchorCtr="0">
            <a:spAutoFit/>
          </a:bodyPr>
          <a:lstStyle/>
          <a:p>
            <a:pPr lvl="0" algn="just" rtl="1">
              <a:spcAft>
                <a:spcPts val="1200"/>
              </a:spcAft>
            </a:pPr>
            <a:r>
              <a:rPr lang="ar-AE" sz="5400" b="1" dirty="0" err="1">
                <a:solidFill>
                  <a:prstClr val="black"/>
                </a:solidFill>
                <a:latin typeface="Book Antiqua" panose="02040602050305030304" pitchFamily="18" charset="0"/>
              </a:rPr>
              <a:t>الليلويا</a:t>
            </a:r>
            <a:r>
              <a:rPr lang="ar-AE" sz="5400" b="1" dirty="0">
                <a:solidFill>
                  <a:prstClr val="black"/>
                </a:solidFill>
                <a:latin typeface="Book Antiqua" panose="02040602050305030304" pitchFamily="18" charset="0"/>
              </a:rPr>
              <a:t> المجد لإلهنا.</a:t>
            </a:r>
            <a:endParaRPr kumimoji="0" lang="ar-AE" sz="5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2367466"/>
            <a:ext cx="3933030" cy="2277547"/>
          </a:xfrm>
          <a:prstGeom prst="rect">
            <a:avLst/>
          </a:prstGeom>
        </p:spPr>
        <p:txBody>
          <a:bodyPr wrap="square">
            <a:spAutoFit/>
          </a:bodyPr>
          <a:lstStyle/>
          <a:p>
            <a:pPr lvl="0" algn="ctr">
              <a:spcAft>
                <a:spcPts val="1200"/>
              </a:spcAft>
            </a:pPr>
            <a:r>
              <a:rPr lang="fr-FR" sz="4400" b="1" dirty="0" err="1">
                <a:solidFill>
                  <a:prstClr val="black"/>
                </a:solidFill>
                <a:latin typeface="Avva_Marcos" panose="04020500000000000000" pitchFamily="82" charset="0"/>
              </a:rPr>
              <a:t>A</a:t>
            </a:r>
            <a:r>
              <a:rPr lang="fr-FR" sz="4400" b="1" dirty="0" err="1">
                <a:solidFill>
                  <a:prstClr val="black"/>
                </a:solidFill>
                <a:latin typeface="CS Avva Shenouda" panose="020B7200000000000000" pitchFamily="34" charset="0"/>
              </a:rPr>
              <a:t>llylouia</a:t>
            </a:r>
            <a:r>
              <a:rPr lang="fr-FR" sz="4400" b="1" dirty="0">
                <a:solidFill>
                  <a:prstClr val="black"/>
                </a:solidFill>
                <a:latin typeface="CS Avva Shenouda" panose="020B7200000000000000" pitchFamily="34" charset="0"/>
              </a:rPr>
              <a:t> Doxa ci `</a:t>
            </a:r>
            <a:r>
              <a:rPr lang="fr-FR" sz="4400" b="1" dirty="0" err="1">
                <a:solidFill>
                  <a:prstClr val="black"/>
                </a:solidFill>
                <a:latin typeface="CS Avva Shenouda" panose="020B7200000000000000" pitchFamily="34" charset="0"/>
              </a:rPr>
              <a:t>o:eoc</a:t>
            </a:r>
            <a:endParaRPr lang="fr-FR" sz="4400" b="1" dirty="0">
              <a:solidFill>
                <a:prstClr val="black"/>
              </a:solidFill>
              <a:latin typeface="CS Avva Shenouda" panose="020B7200000000000000" pitchFamily="34" charset="0"/>
            </a:endParaRPr>
          </a:p>
          <a:p>
            <a:pPr lvl="0" algn="ctr">
              <a:spcAft>
                <a:spcPts val="1200"/>
              </a:spcAft>
            </a:pPr>
            <a:r>
              <a:rPr lang="fr-FR" sz="4400" b="1" dirty="0">
                <a:solidFill>
                  <a:prstClr val="black"/>
                </a:solidFill>
                <a:latin typeface="CS Avva Shenouda" panose="020B7200000000000000" pitchFamily="34" charset="0"/>
              </a:rPr>
              <a:t>`</a:t>
            </a:r>
            <a:r>
              <a:rPr lang="fr-FR" sz="4400" b="1" dirty="0" err="1">
                <a:solidFill>
                  <a:prstClr val="black"/>
                </a:solidFill>
                <a:latin typeface="CS Avva Shenouda" panose="020B7200000000000000" pitchFamily="34" charset="0"/>
              </a:rPr>
              <a:t>ymwn</a:t>
            </a:r>
            <a:r>
              <a:rPr lang="fr-FR" sz="4400" b="1" dirty="0">
                <a:solidFill>
                  <a:prstClr val="black"/>
                </a:solidFill>
                <a:latin typeface="CS Avva Shenouda" panose="020B7200000000000000" pitchFamily="34" charset="0"/>
              </a:rPr>
              <a:t>.</a:t>
            </a:r>
            <a:endPar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7" name="ZoneTexte 6">
            <a:extLst>
              <a:ext uri="{FF2B5EF4-FFF2-40B4-BE49-F238E27FC236}">
                <a16:creationId xmlns:a16="http://schemas.microsoft.com/office/drawing/2014/main" id="{6EB8A3C8-CEC6-4890-ACF6-5456499586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BABAC8A9-23F8-4E21-A647-7E70D924F497}"/>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0749663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sz="3600" b="1" dirty="0">
                <a:latin typeface="Book Antiqua" panose="02040602050305030304" pitchFamily="18" charset="0"/>
              </a:rPr>
              <a:t>Cet encensoir d'or pur qui porte l'ambre est dans les mains du prêtre Aaron. Il encense l'autel</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508133"/>
            <a:ext cx="3574559" cy="4154984"/>
          </a:xfrm>
          <a:prstGeom prst="rect">
            <a:avLst/>
          </a:prstGeom>
        </p:spPr>
        <p:txBody>
          <a:bodyPr wrap="square" anchor="ctr" anchorCtr="0">
            <a:spAutoFit/>
          </a:bodyPr>
          <a:lstStyle/>
          <a:p>
            <a:pPr lvl="0" algn="just" rtl="1">
              <a:spcAft>
                <a:spcPts val="1200"/>
              </a:spcAft>
              <a:defRPr/>
            </a:pPr>
            <a:r>
              <a:rPr lang="ar-AE" sz="4400" b="1" dirty="0">
                <a:solidFill>
                  <a:prstClr val="black"/>
                </a:solidFill>
                <a:latin typeface="Book Antiqua" panose="02040602050305030304" pitchFamily="18" charset="0"/>
              </a:rPr>
              <a:t>هذه المجمرة الذهب النقي الحاملة العنبر التي في يدي هرون الكاهن يرفع بخوراً فوق المذبح</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4031873"/>
          </a:xfrm>
          <a:prstGeom prst="rect">
            <a:avLst/>
          </a:prstGeom>
        </p:spPr>
        <p:txBody>
          <a:bodyPr wrap="square">
            <a:spAutoFit/>
          </a:bodyPr>
          <a:lstStyle/>
          <a:p>
            <a:pPr lvl="0" algn="just">
              <a:spcAft>
                <a:spcPts val="1200"/>
              </a:spcAft>
              <a:defRPr/>
            </a:pPr>
            <a:r>
              <a:rPr lang="fr-FR" sz="3200" b="1" dirty="0" err="1">
                <a:solidFill>
                  <a:prstClr val="black"/>
                </a:solidFill>
                <a:latin typeface="Avva_Marcos" panose="04020500000000000000" pitchFamily="82" charset="0"/>
              </a:rPr>
              <a:t>T</a:t>
            </a:r>
            <a:r>
              <a:rPr lang="fr-FR" sz="3200" b="1" dirty="0" err="1">
                <a:solidFill>
                  <a:prstClr val="black"/>
                </a:solidFill>
                <a:latin typeface="CS Avva Shenouda" panose="020B7200000000000000" pitchFamily="34" charset="0"/>
              </a:rPr>
              <a:t>aisoury</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nnoub</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nka;aroc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etfai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qa</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pi`arwmata</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etqen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nenjij</a:t>
            </a:r>
            <a:r>
              <a:rPr lang="fr-FR" sz="3200" b="1" dirty="0">
                <a:solidFill>
                  <a:prstClr val="black"/>
                </a:solidFill>
                <a:latin typeface="CS Avva Shenouda" panose="020B7200000000000000" pitchFamily="34" charset="0"/>
              </a:rPr>
              <a:t> `n`</a:t>
            </a:r>
            <a:r>
              <a:rPr lang="fr-FR" sz="3200" b="1" dirty="0" err="1">
                <a:solidFill>
                  <a:prstClr val="black"/>
                </a:solidFill>
                <a:latin typeface="CS Avva Shenouda" panose="020B7200000000000000" pitchFamily="34" charset="0"/>
              </a:rPr>
              <a:t>Aarwn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pi`ouyb</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eftale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ou`c;oinoufi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e`pswi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ejen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pima</a:t>
            </a:r>
            <a:r>
              <a:rPr lang="fr-FR" sz="3200" b="1" dirty="0">
                <a:solidFill>
                  <a:prstClr val="black"/>
                </a:solidFill>
                <a:latin typeface="CS Avva Shenouda" panose="020B7200000000000000" pitchFamily="34" charset="0"/>
              </a:rPr>
              <a:t> `n`</a:t>
            </a:r>
            <a:r>
              <a:rPr lang="fr-FR" sz="3200" b="1" dirty="0" err="1">
                <a:solidFill>
                  <a:prstClr val="black"/>
                </a:solidFill>
                <a:latin typeface="CS Avva Shenouda" panose="020B7200000000000000" pitchFamily="34" charset="0"/>
              </a:rPr>
              <a:t>ersw`ousi</a:t>
            </a:r>
            <a:r>
              <a:rPr lang="fr-FR" sz="32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432455"/>
            <a:ext cx="11089232" cy="732849"/>
          </a:xfrm>
          <a:prstGeom prst="rect">
            <a:avLst/>
          </a:prstGeom>
        </p:spPr>
        <p:txBody>
          <a:bodyPr wrap="square" anchor="t" anchorCtr="0">
            <a:noAutofit/>
          </a:bodyPr>
          <a:lstStyle/>
          <a:p>
            <a:pPr lvl="0" algn="ctr" rtl="1">
              <a:spcAft>
                <a:spcPts val="1200"/>
              </a:spcAft>
              <a:defRPr/>
            </a:pPr>
            <a:r>
              <a:rPr lang="ar-AE" sz="3200" b="1" dirty="0" err="1">
                <a:solidFill>
                  <a:srgbClr val="C00000"/>
                </a:solidFill>
                <a:latin typeface="Book Antiqua" panose="02040602050305030304" pitchFamily="18" charset="0"/>
              </a:rPr>
              <a:t>طاي</a:t>
            </a:r>
            <a:r>
              <a:rPr lang="ar-AE" sz="3200" b="1" dirty="0">
                <a:solidFill>
                  <a:srgbClr val="C00000"/>
                </a:solidFill>
                <a:latin typeface="Book Antiqua" panose="02040602050305030304" pitchFamily="18" charset="0"/>
              </a:rPr>
              <a:t> شوري </a:t>
            </a:r>
            <a:r>
              <a:rPr lang="ar-AE" sz="3200" b="1" dirty="0" err="1">
                <a:solidFill>
                  <a:srgbClr val="C00000"/>
                </a:solidFill>
                <a:latin typeface="Book Antiqua" panose="02040602050305030304" pitchFamily="18" charset="0"/>
              </a:rPr>
              <a:t>إننوب</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إنكاثاروس</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إتفاي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خا</a:t>
            </a:r>
            <a:r>
              <a:rPr lang="ar-AE" sz="3200" b="1" dirty="0">
                <a:solidFill>
                  <a:srgbClr val="C00000"/>
                </a:solidFill>
                <a:latin typeface="Book Antiqua" panose="02040602050305030304" pitchFamily="18" charset="0"/>
              </a:rPr>
              <a:t> بي </a:t>
            </a:r>
            <a:r>
              <a:rPr lang="ar-AE" sz="3200" b="1" dirty="0" err="1">
                <a:solidFill>
                  <a:srgbClr val="C00000"/>
                </a:solidFill>
                <a:latin typeface="Book Antiqua" panose="02040602050305030304" pitchFamily="18" charset="0"/>
              </a:rPr>
              <a:t>آروماطا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إتخين</a:t>
            </a:r>
            <a:r>
              <a:rPr lang="ar-AE" sz="3200" b="1" dirty="0">
                <a:solidFill>
                  <a:srgbClr val="C00000"/>
                </a:solidFill>
                <a:latin typeface="Book Antiqua" panose="02040602050305030304" pitchFamily="18" charset="0"/>
              </a:rPr>
              <a:t> نين </a:t>
            </a:r>
            <a:r>
              <a:rPr lang="ar-AE" sz="3200" b="1" dirty="0" err="1">
                <a:solidFill>
                  <a:srgbClr val="C00000"/>
                </a:solidFill>
                <a:latin typeface="Book Antiqua" panose="02040602050305030304" pitchFamily="18" charset="0"/>
              </a:rPr>
              <a:t>جيج</a:t>
            </a:r>
            <a:r>
              <a:rPr lang="ar-AE" sz="3200" b="1" dirty="0">
                <a:solidFill>
                  <a:srgbClr val="C00000"/>
                </a:solidFill>
                <a:latin typeface="Book Antiqua" panose="02040602050305030304" pitchFamily="18" charset="0"/>
              </a:rPr>
              <a:t> إن آ </a:t>
            </a:r>
            <a:r>
              <a:rPr lang="ar-AE" sz="3200" b="1" dirty="0" err="1">
                <a:solidFill>
                  <a:srgbClr val="C00000"/>
                </a:solidFill>
                <a:latin typeface="Book Antiqua" panose="02040602050305030304" pitchFamily="18" charset="0"/>
              </a:rPr>
              <a:t>آرون</a:t>
            </a:r>
            <a:r>
              <a:rPr lang="ar-AE" sz="3200" b="1" dirty="0">
                <a:solidFill>
                  <a:srgbClr val="C00000"/>
                </a:solidFill>
                <a:latin typeface="Book Antiqua" panose="02040602050305030304" pitchFamily="18" charset="0"/>
              </a:rPr>
              <a:t> </a:t>
            </a:r>
            <a:br>
              <a:rPr lang="ar-AE" sz="3200" b="1" dirty="0">
                <a:solidFill>
                  <a:srgbClr val="C00000"/>
                </a:solidFill>
                <a:latin typeface="Book Antiqua" panose="02040602050305030304" pitchFamily="18" charset="0"/>
              </a:rPr>
            </a:br>
            <a:r>
              <a:rPr lang="ar-AE" sz="3200" b="1" dirty="0">
                <a:solidFill>
                  <a:srgbClr val="C00000"/>
                </a:solidFill>
                <a:latin typeface="Book Antiqua" panose="02040602050305030304" pitchFamily="18" charset="0"/>
              </a:rPr>
              <a:t>بي </a:t>
            </a:r>
            <a:r>
              <a:rPr lang="ar-AE" sz="3200" b="1" dirty="0" err="1">
                <a:solidFill>
                  <a:srgbClr val="C00000"/>
                </a:solidFill>
                <a:latin typeface="Book Antiqua" panose="02040602050305030304" pitchFamily="18" charset="0"/>
              </a:rPr>
              <a:t>أويب</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إفطالي</a:t>
            </a:r>
            <a:r>
              <a:rPr lang="ar-AE" sz="3200" b="1" dirty="0">
                <a:solidFill>
                  <a:srgbClr val="C00000"/>
                </a:solidFill>
                <a:latin typeface="Book Antiqua" panose="02040602050305030304" pitchFamily="18" charset="0"/>
              </a:rPr>
              <a:t> أو </a:t>
            </a:r>
            <a:r>
              <a:rPr lang="ar-AE" sz="3200" b="1" dirty="0" err="1">
                <a:solidFill>
                  <a:srgbClr val="C00000"/>
                </a:solidFill>
                <a:latin typeface="Book Antiqua" panose="02040602050305030304" pitchFamily="18" charset="0"/>
              </a:rPr>
              <a:t>إسطوي</a:t>
            </a:r>
            <a:r>
              <a:rPr lang="ar-AE" sz="3200" b="1" dirty="0">
                <a:solidFill>
                  <a:srgbClr val="C00000"/>
                </a:solidFill>
                <a:latin typeface="Book Antiqua" panose="02040602050305030304" pitchFamily="18" charset="0"/>
              </a:rPr>
              <a:t> نوفي </a:t>
            </a:r>
            <a:r>
              <a:rPr lang="ar-AE" sz="3200" b="1" dirty="0" err="1">
                <a:solidFill>
                  <a:srgbClr val="C00000"/>
                </a:solidFill>
                <a:latin typeface="Book Antiqua" panose="02040602050305030304" pitchFamily="18" charset="0"/>
              </a:rPr>
              <a:t>إى</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إبشوي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إيجين</a:t>
            </a:r>
            <a:r>
              <a:rPr lang="ar-AE" sz="3200" b="1" dirty="0">
                <a:solidFill>
                  <a:srgbClr val="C00000"/>
                </a:solidFill>
                <a:latin typeface="Book Antiqua" panose="02040602050305030304" pitchFamily="18" charset="0"/>
              </a:rPr>
              <a:t> بي ما إن </a:t>
            </a:r>
            <a:r>
              <a:rPr lang="ar-AE" sz="3200" b="1" dirty="0" err="1">
                <a:solidFill>
                  <a:srgbClr val="C00000"/>
                </a:solidFill>
                <a:latin typeface="Book Antiqua" panose="02040602050305030304" pitchFamily="18" charset="0"/>
              </a:rPr>
              <a:t>إيرشوأوشي</a:t>
            </a:r>
            <a:r>
              <a:rPr lang="ar-AE" sz="3200" b="1" dirty="0">
                <a:solidFill>
                  <a:srgbClr val="C00000"/>
                </a:solidFill>
                <a:latin typeface="Book Antiqua" panose="02040602050305030304" pitchFamily="18" charset="0"/>
              </a:rPr>
              <a:t>.</a:t>
            </a:r>
          </a:p>
        </p:txBody>
      </p:sp>
      <p:sp>
        <p:nvSpPr>
          <p:cNvPr id="9" name="ZoneTexte 8">
            <a:extLst>
              <a:ext uri="{FF2B5EF4-FFF2-40B4-BE49-F238E27FC236}">
                <a16:creationId xmlns:a16="http://schemas.microsoft.com/office/drawing/2014/main" id="{0B570D3A-0FBA-4D22-9179-3F7C7960E47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97FBB0D7-064A-43FF-8D0D-4FC1C07A5188}"/>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54507972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sz="3600" b="1" dirty="0">
                <a:latin typeface="Book Antiqua" panose="02040602050305030304" pitchFamily="18" charset="0"/>
              </a:rPr>
              <a:t>Voici Celui qui s'est élevé</a:t>
            </a:r>
          </a:p>
          <a:p>
            <a:pPr marL="0" indent="0" algn="just">
              <a:buNone/>
            </a:pPr>
            <a:r>
              <a:rPr lang="fr-FR" sz="3600" b="1" dirty="0">
                <a:latin typeface="Book Antiqua" panose="02040602050305030304" pitchFamily="18" charset="0"/>
              </a:rPr>
              <a:t>en sacrifice accepté sur la</a:t>
            </a:r>
          </a:p>
          <a:p>
            <a:pPr marL="0" indent="0" algn="just">
              <a:buNone/>
            </a:pPr>
            <a:r>
              <a:rPr lang="fr-FR" sz="3600" b="1" dirty="0">
                <a:latin typeface="Book Antiqua" panose="02040602050305030304" pitchFamily="18" charset="0"/>
              </a:rPr>
              <a:t>croix pour le salut du genre humain.</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692799"/>
            <a:ext cx="3574559" cy="3785652"/>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1200"/>
              </a:spcAft>
              <a:buClrTx/>
              <a:buSzTx/>
              <a:buFontTx/>
              <a:buNone/>
              <a:tabLst/>
              <a:defRPr/>
            </a:pP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هذا الذي أصعد ذاته</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ذبيحة مقبولة على</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الصليب عن خلاص</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جنسنا</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4401205"/>
          </a:xfrm>
          <a:prstGeom prst="rect">
            <a:avLst/>
          </a:prstGeom>
        </p:spPr>
        <p:txBody>
          <a:bodyPr wrap="square">
            <a:spAutoFit/>
          </a:bodyPr>
          <a:lstStyle/>
          <a:p>
            <a:pPr lvl="0" algn="just">
              <a:spcAft>
                <a:spcPts val="1200"/>
              </a:spcAft>
              <a:defRPr/>
            </a:pP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0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ai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etafenf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e`pswi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nou;uci`a</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lang="fr-FR" sz="4000" b="1" dirty="0" err="1">
                <a:solidFill>
                  <a:prstClr val="black"/>
                </a:solidFill>
                <a:latin typeface="CS Avva Shenouda" panose="020B7200000000000000" pitchFamily="34" charset="0"/>
              </a:rPr>
              <a:t>ecsyp</a:t>
            </a:r>
            <a:r>
              <a:rPr lang="fr-FR" sz="4000" b="1" dirty="0">
                <a:solidFill>
                  <a:prstClr val="black"/>
                </a:solidFill>
                <a:latin typeface="CS Avva Shenouda" panose="020B7200000000000000" pitchFamily="34" charset="0"/>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pictauroc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qa</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poujai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mpengenoc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373216"/>
            <a:ext cx="11089232" cy="732849"/>
          </a:xfrm>
          <a:prstGeom prst="rect">
            <a:avLst/>
          </a:prstGeom>
        </p:spPr>
        <p:txBody>
          <a:bodyPr wrap="square" anchor="t" anchorCtr="0">
            <a:noAutofit/>
          </a:bodyPr>
          <a:lstStyle/>
          <a:p>
            <a:pPr lvl="0" algn="ctr" rtl="1">
              <a:spcAft>
                <a:spcPts val="1200"/>
              </a:spcAft>
              <a:defRPr/>
            </a:pPr>
            <a:r>
              <a:rPr lang="ar-AE" sz="3200" b="1" dirty="0" err="1">
                <a:solidFill>
                  <a:srgbClr val="C00000"/>
                </a:solidFill>
                <a:latin typeface="Book Antiqua" panose="02040602050305030304" pitchFamily="18" charset="0"/>
              </a:rPr>
              <a:t>فاي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إيطاف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إنف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إى</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إبشوي</a:t>
            </a:r>
            <a:r>
              <a:rPr lang="ar-AE" sz="3200" b="1" dirty="0">
                <a:solidFill>
                  <a:srgbClr val="C00000"/>
                </a:solidFill>
                <a:latin typeface="Book Antiqua" panose="02040602050305030304" pitchFamily="18" charset="0"/>
              </a:rPr>
              <a:t> إن أو </a:t>
            </a:r>
            <a:r>
              <a:rPr lang="ar-AE" sz="3200" b="1" dirty="0" err="1">
                <a:solidFill>
                  <a:srgbClr val="C00000"/>
                </a:solidFill>
                <a:latin typeface="Book Antiqua" panose="02040602050305030304" pitchFamily="18" charset="0"/>
              </a:rPr>
              <a:t>ثيسيا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إسشيب</a:t>
            </a:r>
            <a:r>
              <a:rPr lang="ar-AE" sz="3200" b="1" dirty="0">
                <a:solidFill>
                  <a:srgbClr val="C00000"/>
                </a:solidFill>
                <a:latin typeface="Book Antiqua" panose="02040602050305030304" pitchFamily="18" charset="0"/>
              </a:rPr>
              <a:t> هيجين </a:t>
            </a:r>
            <a:br>
              <a:rPr lang="ar-AE" sz="3200" b="1" dirty="0">
                <a:solidFill>
                  <a:srgbClr val="C00000"/>
                </a:solidFill>
                <a:latin typeface="Book Antiqua" panose="02040602050305030304" pitchFamily="18" charset="0"/>
              </a:rPr>
            </a:br>
            <a:r>
              <a:rPr lang="ar-AE" sz="3200" b="1" dirty="0">
                <a:solidFill>
                  <a:srgbClr val="C00000"/>
                </a:solidFill>
                <a:latin typeface="Book Antiqua" panose="02040602050305030304" pitchFamily="18" charset="0"/>
              </a:rPr>
              <a:t>بي </a:t>
            </a:r>
            <a:r>
              <a:rPr lang="ar-AE" sz="3200" b="1" dirty="0" err="1">
                <a:solidFill>
                  <a:srgbClr val="C00000"/>
                </a:solidFill>
                <a:latin typeface="Book Antiqua" panose="02040602050305030304" pitchFamily="18" charset="0"/>
              </a:rPr>
              <a:t>إسطافروس</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خا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a:t>
            </a:r>
            <a:r>
              <a:rPr lang="ar-AE" sz="3200" b="1" dirty="0">
                <a:solidFill>
                  <a:srgbClr val="C00000"/>
                </a:solidFill>
                <a:latin typeface="Book Antiqua" panose="02040602050305030304" pitchFamily="18" charset="0"/>
              </a:rPr>
              <a:t> أوجاي </a:t>
            </a:r>
            <a:r>
              <a:rPr lang="ar-AE" sz="3200" b="1" dirty="0" err="1">
                <a:solidFill>
                  <a:srgbClr val="C00000"/>
                </a:solidFill>
                <a:latin typeface="Book Antiqua" panose="02040602050305030304" pitchFamily="18" charset="0"/>
              </a:rPr>
              <a:t>إمبين</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جينوس</a:t>
            </a:r>
            <a:endParaRPr lang="ar-AE" sz="3200" b="1" dirty="0">
              <a:solidFill>
                <a:srgbClr val="C00000"/>
              </a:solidFill>
              <a:latin typeface="Book Antiqua" panose="02040602050305030304" pitchFamily="18" charset="0"/>
            </a:endParaRPr>
          </a:p>
        </p:txBody>
      </p:sp>
      <p:sp>
        <p:nvSpPr>
          <p:cNvPr id="9" name="ZoneTexte 8">
            <a:extLst>
              <a:ext uri="{FF2B5EF4-FFF2-40B4-BE49-F238E27FC236}">
                <a16:creationId xmlns:a16="http://schemas.microsoft.com/office/drawing/2014/main" id="{6CC2FD50-43C7-4488-B44B-8F8DC7AC78F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BA51BBBA-EDD6-4D2D-A311-C7CD203CA39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9853146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8"/>
            <a:ext cx="3512186" cy="5693865"/>
          </a:xfrm>
        </p:spPr>
        <p:txBody>
          <a:bodyPr numCol="1" spcCol="72000" anchor="t" anchorCtr="0">
            <a:noAutofit/>
          </a:bodyPr>
          <a:lstStyle/>
          <a:p>
            <a:pPr marL="0" indent="0" algn="just">
              <a:buNone/>
            </a:pPr>
            <a:r>
              <a:rPr lang="fr-FR" sz="3800" b="1" dirty="0">
                <a:latin typeface="Book Antiqua" panose="02040602050305030304" pitchFamily="18" charset="0"/>
              </a:rPr>
              <a:t>Et son Père très bon L’a senti le soir sur le Golgotha.</a:t>
            </a:r>
          </a:p>
          <a:p>
            <a:pPr marL="0" indent="0" algn="just">
              <a:buNone/>
            </a:pPr>
            <a:endParaRPr lang="fr-FR" sz="3600" b="1" dirty="0">
              <a:latin typeface="Book Antiqua" panose="02040602050305030304" pitchFamily="18" charset="0"/>
            </a:endParaRPr>
          </a:p>
          <a:p>
            <a:pPr marL="0" indent="0" algn="just">
              <a:buNone/>
            </a:pPr>
            <a:endParaRPr lang="fr-FR" sz="40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000" b="1" dirty="0">
                <a:latin typeface="Book Antiqua" panose="02040602050305030304" pitchFamily="18" charset="0"/>
              </a:rPr>
              <a:t>Nous T’adorons…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76672"/>
            <a:ext cx="3574559" cy="6093976"/>
          </a:xfrm>
          <a:prstGeom prst="rect">
            <a:avLst/>
          </a:prstGeom>
        </p:spPr>
        <p:txBody>
          <a:bodyPr wrap="square" anchor="t" anchorCtr="0">
            <a:spAutoFit/>
          </a:bodyPr>
          <a:lstStyle/>
          <a:p>
            <a:pPr lvl="0" algn="just" rtl="1">
              <a:spcAft>
                <a:spcPts val="1200"/>
              </a:spcAft>
            </a:pPr>
            <a:r>
              <a:rPr lang="ar-AE" sz="5400" b="1" dirty="0">
                <a:solidFill>
                  <a:prstClr val="black"/>
                </a:solidFill>
                <a:latin typeface="Book Antiqua" panose="02040602050305030304" pitchFamily="18" charset="0"/>
              </a:rPr>
              <a:t>فاشتمه أبوه الصالح</a:t>
            </a:r>
            <a:r>
              <a:rPr lang="fr-FR" sz="5400" b="1" dirty="0">
                <a:solidFill>
                  <a:prstClr val="black"/>
                </a:solidFill>
                <a:latin typeface="Book Antiqua" panose="02040602050305030304" pitchFamily="18" charset="0"/>
              </a:rPr>
              <a:t> </a:t>
            </a:r>
            <a:r>
              <a:rPr lang="ar-AE" sz="5400" b="1" dirty="0">
                <a:solidFill>
                  <a:prstClr val="black"/>
                </a:solidFill>
                <a:latin typeface="Book Antiqua" panose="02040602050305030304" pitchFamily="18" charset="0"/>
              </a:rPr>
              <a:t>وقت المساء على</a:t>
            </a:r>
            <a:r>
              <a:rPr lang="fr-FR" sz="5400" b="1" dirty="0">
                <a:solidFill>
                  <a:prstClr val="black"/>
                </a:solidFill>
                <a:latin typeface="Book Antiqua" panose="02040602050305030304" pitchFamily="18" charset="0"/>
              </a:rPr>
              <a:t> </a:t>
            </a:r>
            <a:r>
              <a:rPr lang="ar-AE" sz="5400" b="1" dirty="0" err="1">
                <a:solidFill>
                  <a:prstClr val="black"/>
                </a:solidFill>
                <a:latin typeface="Book Antiqua" panose="02040602050305030304" pitchFamily="18" charset="0"/>
              </a:rPr>
              <a:t>الجلجثة</a:t>
            </a:r>
            <a:r>
              <a:rPr lang="ar-AE" sz="5400" b="1" dirty="0">
                <a:solidFill>
                  <a:prstClr val="black"/>
                </a:solidFill>
                <a:latin typeface="Book Antiqua" panose="02040602050305030304" pitchFamily="18" charset="0"/>
              </a:rPr>
              <a:t>.</a:t>
            </a:r>
            <a:endParaRPr lang="fr-FR" sz="5400" b="1" dirty="0">
              <a:solidFill>
                <a:prstClr val="black"/>
              </a:solidFill>
              <a:latin typeface="Book Antiqua" panose="02040602050305030304" pitchFamily="18" charset="0"/>
            </a:endParaRPr>
          </a:p>
          <a:p>
            <a:pPr lvl="0" algn="just" rtl="1">
              <a:spcAft>
                <a:spcPts val="1200"/>
              </a:spcAft>
            </a:pPr>
            <a:endParaRPr lang="fr-FR" sz="5400" b="1" dirty="0">
              <a:solidFill>
                <a:prstClr val="black"/>
              </a:solidFill>
              <a:latin typeface="Book Antiqua" panose="02040602050305030304" pitchFamily="18" charset="0"/>
              <a:cs typeface="Arial" panose="020B0604020202020204" pitchFamily="34" charset="0"/>
            </a:endParaRPr>
          </a:p>
          <a:p>
            <a:pPr lvl="0" algn="just" rtl="1">
              <a:spcAft>
                <a:spcPts val="1200"/>
              </a:spcAft>
            </a:pPr>
            <a:endParaRPr lang="fr-FR" sz="3600" b="1" dirty="0">
              <a:solidFill>
                <a:prstClr val="black"/>
              </a:solidFill>
              <a:latin typeface="Book Antiqua" panose="02040602050305030304" pitchFamily="18" charset="0"/>
              <a:cs typeface="Arial" panose="020B0604020202020204" pitchFamily="34" charset="0"/>
            </a:endParaRPr>
          </a:p>
          <a:p>
            <a:pPr lvl="0" algn="just" rtl="1">
              <a:spcAft>
                <a:spcPts val="1200"/>
              </a:spcAft>
            </a:pPr>
            <a:r>
              <a:rPr lang="ar-AE" sz="4000" b="1" dirty="0">
                <a:solidFill>
                  <a:prstClr val="black"/>
                </a:solidFill>
                <a:latin typeface="Book Antiqua" panose="02040602050305030304" pitchFamily="18" charset="0"/>
              </a:rPr>
              <a:t>نسجد لك</a:t>
            </a:r>
            <a:r>
              <a:rPr lang="fr-FR" sz="4000" b="1" dirty="0">
                <a:solidFill>
                  <a:prstClr val="black"/>
                </a:solidFill>
                <a:latin typeface="Book Antiqua" panose="02040602050305030304" pitchFamily="18" charset="0"/>
              </a:rPr>
              <a:t> …</a:t>
            </a:r>
            <a:endParaRPr lang="ar-AE" sz="40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585054"/>
            <a:ext cx="3933030" cy="5816977"/>
          </a:xfrm>
          <a:prstGeom prst="rect">
            <a:avLst/>
          </a:prstGeom>
        </p:spPr>
        <p:txBody>
          <a:bodyPr wrap="square">
            <a:spAutoFit/>
          </a:bodyPr>
          <a:lstStyle/>
          <a:p>
            <a:pPr lvl="0" algn="just">
              <a:spcAft>
                <a:spcPts val="1200"/>
              </a:spcAft>
            </a:pPr>
            <a:r>
              <a:rPr lang="fr-FR" sz="4000" b="1" dirty="0" err="1">
                <a:solidFill>
                  <a:prstClr val="black"/>
                </a:solidFill>
                <a:latin typeface="CS Avva Shenouda" panose="020B7200000000000000" pitchFamily="34" charset="0"/>
              </a:rPr>
              <a:t>Afswlem</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erof</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nje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Pefiwt</a:t>
            </a:r>
            <a:r>
              <a:rPr lang="fr-FR" sz="4000" b="1" dirty="0">
                <a:solidFill>
                  <a:prstClr val="black"/>
                </a:solidFill>
                <a:latin typeface="CS Avva Shenouda" panose="020B7200000000000000" pitchFamily="34" charset="0"/>
              </a:rPr>
              <a:t> `n`</a:t>
            </a:r>
            <a:r>
              <a:rPr lang="fr-FR" sz="4000" b="1" dirty="0" err="1">
                <a:solidFill>
                  <a:prstClr val="black"/>
                </a:solidFill>
                <a:latin typeface="CS Avva Shenouda" panose="020B7200000000000000" pitchFamily="34" charset="0"/>
              </a:rPr>
              <a:t>aga;oc</a:t>
            </a:r>
            <a:r>
              <a:rPr lang="fr-FR" sz="4000" b="1" dirty="0">
                <a:solidFill>
                  <a:prstClr val="black"/>
                </a:solidFill>
                <a:latin typeface="CS Avva Shenouda" panose="020B7200000000000000" pitchFamily="34" charset="0"/>
              </a:rPr>
              <a:t> @ `m`</a:t>
            </a:r>
            <a:r>
              <a:rPr lang="fr-FR" sz="4000" b="1" dirty="0" err="1">
                <a:solidFill>
                  <a:prstClr val="black"/>
                </a:solidFill>
                <a:latin typeface="CS Avva Shenouda" panose="020B7200000000000000" pitchFamily="34" charset="0"/>
              </a:rPr>
              <a:t>vnau</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nte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hanarouhi</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hijen</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golgo;a</a:t>
            </a:r>
            <a:endParaRPr lang="fr-FR" sz="4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3200" b="1" dirty="0" err="1">
                <a:solidFill>
                  <a:prstClr val="black"/>
                </a:solidFill>
                <a:latin typeface="CS Avva Shenouda" panose="020B7200000000000000" pitchFamily="34" charset="0"/>
              </a:rPr>
              <a:t>Tenouwst</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mmok</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7" name="Rectangle 6">
            <a:extLst>
              <a:ext uri="{FF2B5EF4-FFF2-40B4-BE49-F238E27FC236}">
                <a16:creationId xmlns:a16="http://schemas.microsoft.com/office/drawing/2014/main" id="{527DCC36-74D8-4188-8C2F-77AF83047E7B}"/>
              </a:ext>
            </a:extLst>
          </p:cNvPr>
          <p:cNvSpPr/>
          <p:nvPr/>
        </p:nvSpPr>
        <p:spPr>
          <a:xfrm>
            <a:off x="389809" y="4705980"/>
            <a:ext cx="11322815" cy="523220"/>
          </a:xfrm>
          <a:prstGeom prst="rect">
            <a:avLst/>
          </a:prstGeom>
        </p:spPr>
        <p:txBody>
          <a:bodyPr wrap="square" anchor="t" anchorCtr="0">
            <a:spAutoFit/>
          </a:bodyPr>
          <a:lstStyle/>
          <a:p>
            <a:pPr lvl="0" algn="ctr" rtl="1">
              <a:spcAft>
                <a:spcPts val="1200"/>
              </a:spcAft>
            </a:pPr>
            <a:r>
              <a:rPr lang="ar-AE" sz="2800" b="1" dirty="0" err="1">
                <a:solidFill>
                  <a:srgbClr val="C00000"/>
                </a:solidFill>
                <a:latin typeface="Book Antiqua" panose="02040602050305030304" pitchFamily="18" charset="0"/>
              </a:rPr>
              <a:t>أفشوليم</a:t>
            </a:r>
            <a:r>
              <a:rPr lang="fr-FR"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إيروف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إنجىَ</a:t>
            </a:r>
            <a:r>
              <a:rPr lang="ar-AE" sz="2800" b="1" dirty="0">
                <a:solidFill>
                  <a:srgbClr val="C00000"/>
                </a:solidFill>
                <a:latin typeface="Book Antiqua" panose="02040602050305030304" pitchFamily="18" charset="0"/>
              </a:rPr>
              <a:t> بيف </a:t>
            </a:r>
            <a:r>
              <a:rPr lang="ar-AE" sz="2800" b="1" dirty="0" err="1">
                <a:solidFill>
                  <a:srgbClr val="C00000"/>
                </a:solidFill>
                <a:latin typeface="Book Antiqua" panose="02040602050305030304" pitchFamily="18" charset="0"/>
              </a:rPr>
              <a:t>يوت</a:t>
            </a:r>
            <a:r>
              <a:rPr lang="ar-AE" sz="2800" b="1" dirty="0">
                <a:solidFill>
                  <a:srgbClr val="C00000"/>
                </a:solidFill>
                <a:latin typeface="Book Antiqua" panose="02040602050305030304" pitchFamily="18" charset="0"/>
              </a:rPr>
              <a:t> </a:t>
            </a:r>
            <a:r>
              <a:rPr lang="fr-FR" sz="2800" b="1" dirty="0">
                <a:solidFill>
                  <a:srgbClr val="C00000"/>
                </a:solidFill>
                <a:latin typeface="Book Antiqua" panose="02040602050305030304" pitchFamily="18" charset="0"/>
              </a:rPr>
              <a:t> </a:t>
            </a:r>
            <a:r>
              <a:rPr lang="ar-AE" sz="2800" b="1" dirty="0">
                <a:solidFill>
                  <a:srgbClr val="C00000"/>
                </a:solidFill>
                <a:latin typeface="Book Antiqua" panose="02040602050305030304" pitchFamily="18" charset="0"/>
              </a:rPr>
              <a:t>إن </a:t>
            </a:r>
            <a:r>
              <a:rPr lang="ar-AE" sz="2800" b="1" dirty="0" err="1">
                <a:solidFill>
                  <a:srgbClr val="C00000"/>
                </a:solidFill>
                <a:latin typeface="Book Antiqua" panose="02040602050305030304" pitchFamily="18" charset="0"/>
              </a:rPr>
              <a:t>آغاثوس</a:t>
            </a:r>
            <a:r>
              <a:rPr lang="ar-AE" sz="2800" b="1" dirty="0">
                <a:solidFill>
                  <a:srgbClr val="C00000"/>
                </a:solidFill>
                <a:latin typeface="Book Antiqua" panose="02040602050305030304" pitchFamily="18" charset="0"/>
              </a:rPr>
              <a:t> إم </a:t>
            </a:r>
            <a:r>
              <a:rPr lang="ar-AE" sz="2800" b="1" dirty="0" err="1">
                <a:solidFill>
                  <a:srgbClr val="C00000"/>
                </a:solidFill>
                <a:latin typeface="Book Antiqua" panose="02040602050305030304" pitchFamily="18" charset="0"/>
              </a:rPr>
              <a:t>إفناف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إنتى</a:t>
            </a:r>
            <a:r>
              <a:rPr lang="ar-AE" sz="2800" b="1" dirty="0">
                <a:solidFill>
                  <a:srgbClr val="C00000"/>
                </a:solidFill>
                <a:latin typeface="Book Antiqua" panose="02040602050305030304" pitchFamily="18" charset="0"/>
              </a:rPr>
              <a:t> هان </a:t>
            </a:r>
            <a:r>
              <a:rPr lang="ar-AE" sz="2800" b="1" dirty="0" err="1">
                <a:solidFill>
                  <a:srgbClr val="C00000"/>
                </a:solidFill>
                <a:latin typeface="Book Antiqua" panose="02040602050305030304" pitchFamily="18" charset="0"/>
              </a:rPr>
              <a:t>آروهي</a:t>
            </a:r>
            <a:r>
              <a:rPr lang="ar-AE" sz="2800" b="1" dirty="0">
                <a:solidFill>
                  <a:srgbClr val="C00000"/>
                </a:solidFill>
                <a:latin typeface="Book Antiqua" panose="02040602050305030304" pitchFamily="18" charset="0"/>
              </a:rPr>
              <a:t> هيجين تي </a:t>
            </a:r>
            <a:r>
              <a:rPr lang="ar-AE" sz="2800" b="1" dirty="0" err="1">
                <a:solidFill>
                  <a:srgbClr val="C00000"/>
                </a:solidFill>
                <a:latin typeface="Book Antiqua" panose="02040602050305030304" pitchFamily="18" charset="0"/>
              </a:rPr>
              <a:t>غولغوثا</a:t>
            </a:r>
            <a:r>
              <a:rPr lang="ar-AE" sz="2800" b="1" dirty="0">
                <a:solidFill>
                  <a:srgbClr val="C00000"/>
                </a:solidFill>
                <a:latin typeface="Book Antiqua" panose="02040602050305030304" pitchFamily="18" charset="0"/>
              </a:rPr>
              <a:t>. </a:t>
            </a:r>
          </a:p>
        </p:txBody>
      </p:sp>
      <p:sp>
        <p:nvSpPr>
          <p:cNvPr id="8" name="ZoneTexte 7">
            <a:extLst>
              <a:ext uri="{FF2B5EF4-FFF2-40B4-BE49-F238E27FC236}">
                <a16:creationId xmlns:a16="http://schemas.microsoft.com/office/drawing/2014/main" id="{1AB1E284-BA32-4F17-A8FA-ADE160C7CB7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7A45B67F-2364-4432-A526-9FE62F78D5C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7323822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4060229"/>
            <a:ext cx="6144344" cy="2321099"/>
          </a:xfrm>
        </p:spPr>
        <p:txBody>
          <a:bodyPr numCol="1" spcCol="72000" anchor="ctr">
            <a:noAutofit/>
          </a:bodyPr>
          <a:lstStyle/>
          <a:p>
            <a:pPr marL="0" indent="0" algn="just">
              <a:buNone/>
            </a:pPr>
            <a:r>
              <a:rPr lang="fr-FR" sz="2000" b="1" dirty="0">
                <a:latin typeface="Book Antiqua" panose="02040602050305030304" pitchFamily="18" charset="0"/>
              </a:rPr>
              <a:t>Epître de notre maître Paul, que sa sainte bénédiction reposent sur nous. Amen ! </a:t>
            </a:r>
          </a:p>
          <a:p>
            <a:pPr marL="0" indent="0" algn="just">
              <a:buNone/>
            </a:pPr>
            <a:r>
              <a:rPr lang="fr-FR" sz="2000" b="1" dirty="0">
                <a:latin typeface="Book Antiqua" panose="02040602050305030304" pitchFamily="18" charset="0"/>
              </a:rPr>
              <a:t>Paul, serviteur de notre Seigneur Jésus Christ, apôtre par appel divin, mis à part pour l'annonce de l'Évangile de Dieu. </a:t>
            </a:r>
            <a:r>
              <a:rPr lang="fr-FR" sz="2000" b="1" i="1" dirty="0">
                <a:solidFill>
                  <a:srgbClr val="C00000"/>
                </a:solidFill>
                <a:latin typeface="Book Antiqua" panose="02040602050305030304" pitchFamily="18" charset="0"/>
              </a:rPr>
              <a:t>Pour moi, que jamais je ne me glorifie sinon dans la croix de notre Seigneur Jésus Christ… </a:t>
            </a:r>
            <a:r>
              <a:rPr lang="fr-FR" sz="2000" b="1" dirty="0">
                <a:latin typeface="Book Antiqua" panose="02040602050305030304" pitchFamily="18" charset="0"/>
              </a:rPr>
              <a:t>La grâce de Dieu le Père soit avec vous, mes pères et mes frères. </a:t>
            </a:r>
            <a:r>
              <a:rPr lang="fr-FR" sz="2000" b="1" dirty="0">
                <a:solidFill>
                  <a:srgbClr val="C00000"/>
                </a:solidFill>
                <a:latin typeface="Book Antiqua" panose="02040602050305030304" pitchFamily="18" charset="0"/>
              </a:rPr>
              <a:t>Amen</a:t>
            </a:r>
            <a:r>
              <a:rPr lang="fr-FR" sz="2000" b="1" dirty="0">
                <a:latin typeface="Book Antiqua" panose="02040602050305030304" pitchFamily="18" charset="0"/>
              </a:rPr>
              <a: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a:latin typeface="CS Avva Shenouda" panose="020B7200000000000000" pitchFamily="34" charset="0"/>
              </a:rPr>
              <a:t>}`</a:t>
            </a:r>
            <a:r>
              <a:rPr lang="fr-FR" b="1" dirty="0" err="1">
                <a:latin typeface="CS Avva Shenouda" panose="020B7200000000000000" pitchFamily="34" charset="0"/>
              </a:rPr>
              <a:t>epictoly</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pencaq</a:t>
            </a:r>
            <a:r>
              <a:rPr lang="fr-FR" b="1" dirty="0">
                <a:latin typeface="CS Avva Shenouda" panose="020B7200000000000000" pitchFamily="34" charset="0"/>
              </a:rPr>
              <a:t> </a:t>
            </a:r>
            <a:r>
              <a:rPr lang="fr-FR" b="1" dirty="0" err="1">
                <a:latin typeface="CS Avva Shenouda" panose="020B7200000000000000" pitchFamily="34" charset="0"/>
              </a:rPr>
              <a:t>Pauloc</a:t>
            </a:r>
            <a:r>
              <a:rPr lang="fr-FR" b="1" dirty="0">
                <a:latin typeface="CS Avva Shenouda" panose="020B7200000000000000" pitchFamily="34" charset="0"/>
              </a:rPr>
              <a:t>@ `</a:t>
            </a:r>
            <a:r>
              <a:rPr lang="fr-FR" b="1" dirty="0" err="1">
                <a:latin typeface="CS Avva Shenouda" panose="020B7200000000000000" pitchFamily="34" charset="0"/>
              </a:rPr>
              <a:t>ere</a:t>
            </a:r>
            <a:r>
              <a:rPr lang="fr-FR" b="1" dirty="0">
                <a:latin typeface="CS Avva Shenouda" panose="020B7200000000000000" pitchFamily="34" charset="0"/>
              </a:rPr>
              <a:t> </a:t>
            </a:r>
            <a:r>
              <a:rPr lang="fr-FR" b="1" dirty="0" err="1">
                <a:latin typeface="CS Avva Shenouda" panose="020B7200000000000000" pitchFamily="34" charset="0"/>
              </a:rPr>
              <a:t>pef`cmou</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swpi</a:t>
            </a:r>
            <a:r>
              <a:rPr lang="fr-FR" b="1" dirty="0">
                <a:latin typeface="CS Avva Shenouda" panose="020B7200000000000000" pitchFamily="34" charset="0"/>
              </a:rPr>
              <a:t> </a:t>
            </a:r>
            <a:r>
              <a:rPr lang="fr-FR" b="1" dirty="0" err="1">
                <a:latin typeface="CS Avva Shenouda" panose="020B7200000000000000" pitchFamily="34" charset="0"/>
              </a:rPr>
              <a:t>neman</a:t>
            </a:r>
            <a:r>
              <a:rPr lang="fr-FR" b="1" dirty="0">
                <a:latin typeface="CS Avva Shenouda" panose="020B7200000000000000" pitchFamily="34" charset="0"/>
              </a:rPr>
              <a:t>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Pauloc</a:t>
            </a:r>
            <a:r>
              <a:rPr lang="fr-FR" b="1" dirty="0">
                <a:latin typeface="CS Avva Shenouda" panose="020B7200000000000000" pitchFamily="34" charset="0"/>
              </a:rPr>
              <a:t> `</a:t>
            </a:r>
            <a:r>
              <a:rPr lang="fr-FR" b="1" dirty="0" err="1">
                <a:latin typeface="CS Avva Shenouda" panose="020B7200000000000000" pitchFamily="34" charset="0"/>
              </a:rPr>
              <a:t>vbwk</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=o=c I=y=c P=,=c@ </a:t>
            </a:r>
            <a:r>
              <a:rPr lang="fr-FR" b="1" dirty="0" err="1">
                <a:latin typeface="CS Avva Shenouda" panose="020B7200000000000000" pitchFamily="34" charset="0"/>
              </a:rPr>
              <a:t>pi`apoctoloc</a:t>
            </a:r>
            <a:r>
              <a:rPr lang="fr-FR" b="1" dirty="0">
                <a:latin typeface="CS Avva Shenouda" panose="020B7200000000000000" pitchFamily="34" charset="0"/>
              </a:rPr>
              <a:t> </a:t>
            </a:r>
            <a:r>
              <a:rPr lang="fr-FR" b="1" dirty="0" err="1">
                <a:latin typeface="CS Avva Shenouda" panose="020B7200000000000000" pitchFamily="34" charset="0"/>
              </a:rPr>
              <a:t>et;ahem</a:t>
            </a:r>
            <a:r>
              <a:rPr lang="fr-FR" b="1" dirty="0">
                <a:latin typeface="CS Avva Shenouda" panose="020B7200000000000000" pitchFamily="34" charset="0"/>
              </a:rPr>
              <a:t>@ </a:t>
            </a:r>
            <a:r>
              <a:rPr lang="fr-FR" b="1" dirty="0" err="1">
                <a:latin typeface="CS Avva Shenouda" panose="020B7200000000000000" pitchFamily="34" charset="0"/>
              </a:rPr>
              <a:t>vy`etau;asf</a:t>
            </a:r>
            <a:r>
              <a:rPr lang="fr-FR" b="1" dirty="0">
                <a:latin typeface="CS Avva Shenouda" panose="020B7200000000000000" pitchFamily="34" charset="0"/>
              </a:rPr>
              <a:t> `</a:t>
            </a:r>
            <a:r>
              <a:rPr lang="fr-FR" b="1" dirty="0" err="1">
                <a:latin typeface="CS Avva Shenouda" panose="020B7200000000000000" pitchFamily="34" charset="0"/>
              </a:rPr>
              <a:t>epihisennoufi</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V]. </a:t>
            </a:r>
            <a:r>
              <a:rPr lang="fr-FR" b="1" i="1" dirty="0" err="1">
                <a:solidFill>
                  <a:srgbClr val="C00000"/>
                </a:solidFill>
                <a:latin typeface="CS Avva Shenouda" panose="020B7200000000000000" pitchFamily="34" charset="0"/>
              </a:rPr>
              <a:t>Anok</a:t>
            </a:r>
            <a:r>
              <a:rPr lang="fr-FR" b="1" i="1" dirty="0">
                <a:solidFill>
                  <a:srgbClr val="C00000"/>
                </a:solidFill>
                <a:latin typeface="CS Avva Shenouda" panose="020B7200000000000000" pitchFamily="34" charset="0"/>
              </a:rPr>
              <a:t> de `</a:t>
            </a:r>
            <a:r>
              <a:rPr lang="fr-FR" b="1" i="1" dirty="0" err="1">
                <a:solidFill>
                  <a:srgbClr val="C00000"/>
                </a:solidFill>
                <a:latin typeface="CS Avva Shenouda" panose="020B7200000000000000" pitchFamily="34" charset="0"/>
              </a:rPr>
              <a:t>nnecswpi</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nyi</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ntasousou</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mmoi</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ebyl</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qen</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pi`ctauroc</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nte</a:t>
            </a:r>
            <a:r>
              <a:rPr lang="fr-FR" b="1" i="1">
                <a:solidFill>
                  <a:srgbClr val="C00000"/>
                </a:solidFill>
                <a:latin typeface="CS Avva Shenouda" panose="020B7200000000000000" pitchFamily="34" charset="0"/>
              </a:rPr>
              <a:t> Pen</a:t>
            </a:r>
            <a:r>
              <a:rPr lang="fr-FR" b="1" i="1" dirty="0">
                <a:solidFill>
                  <a:srgbClr val="C00000"/>
                </a:solidFill>
                <a:latin typeface="CS Avva Shenouda" panose="020B7200000000000000" pitchFamily="34" charset="0"/>
              </a:rPr>
              <a:t>=o=c I=y=c P=,=c...</a:t>
            </a:r>
            <a:r>
              <a:rPr lang="fr-FR" b="1" dirty="0">
                <a:latin typeface="CS Avva Shenouda" panose="020B7200000000000000" pitchFamily="34" charset="0"/>
              </a:rPr>
              <a:t> </a:t>
            </a: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nemwten</a:t>
            </a:r>
            <a:r>
              <a:rPr lang="fr-FR" b="1" dirty="0">
                <a:latin typeface="CS Avva Shenouda" panose="020B7200000000000000" pitchFamily="34" charset="0"/>
              </a:rPr>
              <a:t> nem `</a:t>
            </a:r>
            <a:r>
              <a:rPr lang="fr-FR" b="1" dirty="0" err="1">
                <a:latin typeface="CS Avva Shenouda" panose="020B7200000000000000" pitchFamily="34" charset="0"/>
              </a:rPr>
              <a:t>thiryny</a:t>
            </a:r>
            <a:r>
              <a:rPr lang="fr-FR" b="1" dirty="0">
                <a:latin typeface="CS Avva Shenouda" panose="020B7200000000000000" pitchFamily="34" charset="0"/>
              </a:rPr>
              <a:t> </a:t>
            </a:r>
            <a:r>
              <a:rPr lang="fr-FR" b="1" dirty="0" err="1">
                <a:latin typeface="CS Avva Shenouda" panose="020B7200000000000000" pitchFamily="34" charset="0"/>
              </a:rPr>
              <a:t>eucop</a:t>
            </a:r>
            <a:r>
              <a:rPr lang="fr-FR" b="1" dirty="0">
                <a:latin typeface="CS Avva Shenouda" panose="020B7200000000000000" pitchFamily="34" charset="0"/>
              </a:rPr>
              <a:t>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amyn</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847688"/>
            <a:ext cx="5186425" cy="2677656"/>
          </a:xfrm>
          <a:prstGeom prst="rect">
            <a:avLst/>
          </a:prstGeom>
        </p:spPr>
        <p:txBody>
          <a:bodyPr wrap="square" anchor="ctr" anchorCtr="0">
            <a:spAutoFit/>
          </a:bodyPr>
          <a:lstStyle/>
          <a:p>
            <a:pPr algn="just" rtl="1"/>
            <a:r>
              <a:rPr lang="ar-AE" sz="2800" b="1" dirty="0">
                <a:latin typeface="Book Antiqua" panose="02040602050305030304" pitchFamily="18" charset="0"/>
              </a:rPr>
              <a:t>رسالة معلمنا بولس </a:t>
            </a:r>
            <a:r>
              <a:rPr lang="ar-AE" sz="2800" b="1" dirty="0" err="1">
                <a:latin typeface="Book Antiqua" panose="02040602050305030304" pitchFamily="18" charset="0"/>
              </a:rPr>
              <a:t>بركتة</a:t>
            </a:r>
            <a:r>
              <a:rPr lang="ar-AE" sz="2800" b="1" dirty="0">
                <a:latin typeface="Book Antiqua" panose="02040602050305030304" pitchFamily="18" charset="0"/>
              </a:rPr>
              <a:t> المقدسة لتكن معنا آمين.</a:t>
            </a:r>
            <a:r>
              <a:rPr lang="fr-FR" sz="2800" b="1" dirty="0">
                <a:latin typeface="Book Antiqua" panose="02040602050305030304" pitchFamily="18" charset="0"/>
              </a:rPr>
              <a:t> </a:t>
            </a:r>
            <a:r>
              <a:rPr lang="ar-AE" sz="2800" b="1" dirty="0">
                <a:latin typeface="Book Antiqua" panose="02040602050305030304" pitchFamily="18" charset="0"/>
              </a:rPr>
              <a:t>بولس عبد ربنا يسوع المسيح الرسول المدعو المفرز لتبشير الله</a:t>
            </a:r>
            <a:r>
              <a:rPr lang="ar-AE" sz="2800" b="1" i="1" dirty="0">
                <a:solidFill>
                  <a:srgbClr val="C00000"/>
                </a:solidFill>
                <a:latin typeface="Book Antiqua" panose="02040602050305030304" pitchFamily="18" charset="0"/>
              </a:rPr>
              <a:t>.</a:t>
            </a:r>
            <a:r>
              <a:rPr lang="fr-FR" sz="2800" b="1" i="1" dirty="0">
                <a:solidFill>
                  <a:srgbClr val="C00000"/>
                </a:solidFill>
                <a:latin typeface="Book Antiqua" panose="02040602050305030304" pitchFamily="18" charset="0"/>
              </a:rPr>
              <a:t> </a:t>
            </a:r>
            <a:r>
              <a:rPr lang="ar-AE" sz="2800" b="1" i="1" dirty="0">
                <a:solidFill>
                  <a:srgbClr val="C00000"/>
                </a:solidFill>
                <a:latin typeface="Book Antiqua" panose="02040602050305030304" pitchFamily="18" charset="0"/>
              </a:rPr>
              <a:t>وَأَمَّا مِنْ جِهَتِي، فَحَاشَا لِي أَنْ أَفْتَخِرَ إِلَّا بِصَلِيبِ رَبِّنَا يَسُوعَ </a:t>
            </a:r>
            <a:r>
              <a:rPr lang="ar-AE" sz="2800" b="1" i="1" dirty="0" err="1">
                <a:solidFill>
                  <a:srgbClr val="C00000"/>
                </a:solidFill>
                <a:latin typeface="Book Antiqua" panose="02040602050305030304" pitchFamily="18" charset="0"/>
              </a:rPr>
              <a:t>ٱلْمَسِيحِ</a:t>
            </a:r>
            <a:r>
              <a:rPr lang="fr-FR" sz="2800" b="1" i="1" dirty="0">
                <a:solidFill>
                  <a:srgbClr val="C00000"/>
                </a:solidFill>
                <a:latin typeface="Book Antiqua" panose="02040602050305030304" pitchFamily="18" charset="0"/>
              </a:rPr>
              <a:t> …</a:t>
            </a:r>
            <a:r>
              <a:rPr lang="ar-AE" sz="2800" b="1" dirty="0">
                <a:latin typeface="Book Antiqua" panose="02040602050305030304" pitchFamily="18" charset="0"/>
              </a:rPr>
              <a:t>نعمة الله الآب تحل على أرواحكم يا ابائي واخوتي </a:t>
            </a:r>
            <a:r>
              <a:rPr lang="ar-AE" sz="2800" b="1" i="1" dirty="0">
                <a:solidFill>
                  <a:srgbClr val="C00000"/>
                </a:solidFill>
                <a:latin typeface="Book Antiqua" panose="02040602050305030304" pitchFamily="18" charset="0"/>
              </a:rPr>
              <a:t>آمين</a:t>
            </a:r>
            <a:endParaRPr lang="fr-FR" altLang="fr-FR" sz="28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63E0B1C1-B88B-4A48-BB14-BFB0BCA10F7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6EF69A0-B022-4B6E-8B67-1431B1A5FA8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11" name="Rectangle 10">
            <a:hlinkClick r:id="rId3" action="ppaction://hlinksldjump"/>
            <a:extLst>
              <a:ext uri="{FF2B5EF4-FFF2-40B4-BE49-F238E27FC236}">
                <a16:creationId xmlns:a16="http://schemas.microsoft.com/office/drawing/2014/main" id="{EDBA1956-1DCD-41E1-866D-76291B689F28}"/>
              </a:ext>
            </a:extLst>
          </p:cNvPr>
          <p:cNvSpPr/>
          <p:nvPr/>
        </p:nvSpPr>
        <p:spPr>
          <a:xfrm>
            <a:off x="5519936" y="6309320"/>
            <a:ext cx="2160240" cy="18890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mj-lt"/>
              </a:rPr>
              <a:t>En </a:t>
            </a:r>
            <a:r>
              <a:rPr lang="nl-NL" sz="1400" dirty="0" err="1">
                <a:ln w="0"/>
                <a:solidFill>
                  <a:schemeClr val="tx1"/>
                </a:solidFill>
                <a:effectLst>
                  <a:outerShdw blurRad="38100" dist="19050" dir="2700000" algn="tl" rotWithShape="0">
                    <a:schemeClr val="dk1">
                      <a:alpha val="40000"/>
                    </a:schemeClr>
                  </a:outerShdw>
                </a:effectLst>
                <a:latin typeface="+mj-lt"/>
              </a:rPr>
              <a:t>présence</a:t>
            </a:r>
            <a:r>
              <a:rPr lang="nl-NL" sz="1400" dirty="0">
                <a:ln w="0"/>
                <a:solidFill>
                  <a:schemeClr val="tx1"/>
                </a:solidFill>
                <a:effectLst>
                  <a:outerShdw blurRad="38100" dist="19050" dir="2700000" algn="tl" rotWithShape="0">
                    <a:schemeClr val="dk1">
                      <a:alpha val="40000"/>
                    </a:schemeClr>
                  </a:outerShdw>
                </a:effectLst>
                <a:latin typeface="+mj-lt"/>
              </a:rPr>
              <a:t> de </a:t>
            </a:r>
            <a:r>
              <a:rPr lang="nl-NL" sz="1400" dirty="0" err="1">
                <a:ln w="0"/>
                <a:solidFill>
                  <a:schemeClr val="tx1"/>
                </a:solidFill>
                <a:effectLst>
                  <a:outerShdw blurRad="38100" dist="19050" dir="2700000" algn="tl" rotWithShape="0">
                    <a:schemeClr val="dk1">
                      <a:alpha val="40000"/>
                    </a:schemeClr>
                  </a:outerShdw>
                </a:effectLst>
                <a:latin typeface="+mj-lt"/>
                <a:hlinkClick r:id="rId3" action="ppaction://hlinksldjump"/>
              </a:rPr>
              <a:t>l’évêque</a:t>
            </a:r>
            <a:endParaRPr lang="fr-FR" sz="140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315215750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717033"/>
            <a:ext cx="5949074" cy="2664296"/>
          </a:xfrm>
        </p:spPr>
        <p:txBody>
          <a:bodyPr numCol="1" spcCol="72000" anchor="ctr">
            <a:noAutofit/>
          </a:bodyPr>
          <a:lstStyle/>
          <a:p>
            <a:pPr marL="0" indent="0" algn="just">
              <a:buNone/>
            </a:pPr>
            <a:r>
              <a:rPr lang="fr-FR" sz="2400" b="1" dirty="0">
                <a:latin typeface="Book Antiqua" panose="02040602050305030304" pitchFamily="18" charset="0"/>
              </a:rPr>
              <a:t>La grâce de notre Seigneur Jésus Christ, soit avec votre esprit saint, mon maître et bienheureux père, le grand prêtre, le pape </a:t>
            </a:r>
            <a:r>
              <a:rPr lang="fr-FR" sz="2400" b="1" dirty="0" err="1">
                <a:latin typeface="Book Antiqua" panose="02040602050305030304" pitchFamily="18" charset="0"/>
              </a:rPr>
              <a:t>Anba</a:t>
            </a:r>
            <a:r>
              <a:rPr lang="fr-FR" sz="2400" b="1" dirty="0">
                <a:latin typeface="Book Antiqua" panose="02040602050305030304" pitchFamily="18" charset="0"/>
              </a:rPr>
              <a:t> </a:t>
            </a:r>
            <a:r>
              <a:rPr lang="fr-FR" sz="2400" b="1" dirty="0" err="1">
                <a:latin typeface="Book Antiqua" panose="02040602050305030304" pitchFamily="18" charset="0"/>
              </a:rPr>
              <a:t>Tawadros</a:t>
            </a:r>
            <a:r>
              <a:rPr lang="fr-FR" sz="2400" b="1" dirty="0">
                <a:latin typeface="Book Antiqua" panose="02040602050305030304" pitchFamily="18" charset="0"/>
              </a:rPr>
              <a:t>, et notre père l’évêque </a:t>
            </a:r>
            <a:r>
              <a:rPr lang="fr-FR" sz="2400" b="1" dirty="0" err="1">
                <a:latin typeface="Book Antiqua" panose="02040602050305030304" pitchFamily="18" charset="0"/>
              </a:rPr>
              <a:t>Anba</a:t>
            </a:r>
            <a:r>
              <a:rPr lang="fr-FR" sz="2400" b="1" dirty="0">
                <a:latin typeface="Book Antiqua" panose="02040602050305030304" pitchFamily="18" charset="0"/>
              </a:rPr>
              <a:t> Marc. Que le clergé et tout le peuple soient fortifiés dans le Seigneur.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 I=y=c P=,=c </a:t>
            </a:r>
            <a:r>
              <a:rPr lang="fr-FR" b="1" dirty="0" err="1">
                <a:latin typeface="CS Avva Shenouda" panose="020B7200000000000000" pitchFamily="34" charset="0"/>
              </a:rPr>
              <a:t>ef`eswpi</a:t>
            </a:r>
            <a:r>
              <a:rPr lang="fr-FR" b="1" dirty="0">
                <a:latin typeface="CS Avva Shenouda" panose="020B7200000000000000" pitchFamily="34" charset="0"/>
              </a:rPr>
              <a:t> nem </a:t>
            </a:r>
            <a:r>
              <a:rPr lang="fr-FR" b="1" dirty="0" err="1">
                <a:latin typeface="CS Avva Shenouda" panose="020B7200000000000000" pitchFamily="34" charset="0"/>
              </a:rPr>
              <a:t>pekagion</a:t>
            </a:r>
            <a:r>
              <a:rPr lang="fr-FR" b="1" dirty="0">
                <a:latin typeface="CS Avva Shenouda" panose="020B7200000000000000" pitchFamily="34" charset="0"/>
              </a:rPr>
              <a:t> `pneuma </a:t>
            </a:r>
            <a:r>
              <a:rPr lang="fr-FR" b="1" dirty="0" err="1">
                <a:latin typeface="CS Avva Shenouda" panose="020B7200000000000000" pitchFamily="34" charset="0"/>
              </a:rPr>
              <a:t>pa</a:t>
            </a:r>
            <a:r>
              <a:rPr lang="fr-FR" b="1" dirty="0">
                <a:latin typeface="CS Avva Shenouda" panose="020B7200000000000000" pitchFamily="34" charset="0"/>
              </a:rPr>
              <a:t>[</a:t>
            </a:r>
            <a:r>
              <a:rPr lang="fr-FR" b="1" dirty="0" err="1">
                <a:latin typeface="CS Avva Shenouda" panose="020B7200000000000000" pitchFamily="34" charset="0"/>
              </a:rPr>
              <a:t>oic</a:t>
            </a:r>
            <a:r>
              <a:rPr lang="fr-FR" b="1" dirty="0">
                <a:latin typeface="CS Avva Shenouda" panose="020B7200000000000000" pitchFamily="34" charset="0"/>
              </a:rPr>
              <a:t> `</a:t>
            </a:r>
            <a:r>
              <a:rPr lang="fr-FR" b="1" dirty="0" err="1">
                <a:latin typeface="CS Avva Shenouda" panose="020B7200000000000000" pitchFamily="34" charset="0"/>
              </a:rPr>
              <a:t>niwt</a:t>
            </a:r>
            <a:r>
              <a:rPr lang="fr-FR" b="1" dirty="0">
                <a:latin typeface="CS Avva Shenouda" panose="020B7200000000000000" pitchFamily="34" charset="0"/>
              </a:rPr>
              <a:t> </a:t>
            </a:r>
            <a:r>
              <a:rPr lang="fr-FR" b="1" dirty="0" err="1">
                <a:latin typeface="CS Avva Shenouda" panose="020B7200000000000000" pitchFamily="34" charset="0"/>
              </a:rPr>
              <a:t>ettaiyout</a:t>
            </a:r>
            <a:r>
              <a:rPr lang="fr-FR" b="1" dirty="0">
                <a:latin typeface="CS Avva Shenouda" panose="020B7200000000000000" pitchFamily="34" charset="0"/>
              </a:rPr>
              <a:t> `</a:t>
            </a:r>
            <a:r>
              <a:rPr lang="fr-FR" b="1" dirty="0" err="1">
                <a:latin typeface="CS Avva Shenouda" panose="020B7200000000000000" pitchFamily="34" charset="0"/>
              </a:rPr>
              <a:t>nar,yeruc</a:t>
            </a:r>
            <a:r>
              <a:rPr lang="fr-FR" b="1" dirty="0">
                <a:latin typeface="CS Avva Shenouda" panose="020B7200000000000000" pitchFamily="34" charset="0"/>
              </a:rPr>
              <a:t> papa </a:t>
            </a:r>
            <a:r>
              <a:rPr lang="fr-FR" b="1" dirty="0" err="1">
                <a:latin typeface="CS Avva Shenouda" panose="020B7200000000000000" pitchFamily="34" charset="0"/>
              </a:rPr>
              <a:t>abba</a:t>
            </a:r>
            <a:r>
              <a:rPr lang="fr-FR" b="1" dirty="0">
                <a:latin typeface="CS Avva Shenouda" panose="020B7200000000000000" pitchFamily="34" charset="0"/>
              </a:rPr>
              <a:t> </a:t>
            </a:r>
            <a:r>
              <a:rPr lang="fr-FR" b="1" dirty="0" err="1">
                <a:latin typeface="CS Avva Shenouda" panose="020B7200000000000000" pitchFamily="34" charset="0"/>
              </a:rPr>
              <a:t>Tawadroc</a:t>
            </a:r>
            <a:br>
              <a:rPr lang="fr-FR" b="1" dirty="0">
                <a:latin typeface="CS Avva Shenouda" panose="020B7200000000000000" pitchFamily="34" charset="0"/>
              </a:rPr>
            </a:br>
            <a:r>
              <a:rPr lang="fr-FR" b="1" dirty="0">
                <a:latin typeface="CS Avva Shenouda" panose="020B7200000000000000" pitchFamily="34" charset="0"/>
              </a:rPr>
              <a:t>nem </a:t>
            </a:r>
            <a:r>
              <a:rPr lang="fr-FR" b="1" dirty="0" err="1">
                <a:latin typeface="CS Avva Shenouda" panose="020B7200000000000000" pitchFamily="34" charset="0"/>
              </a:rPr>
              <a:t>peniwt</a:t>
            </a:r>
            <a:r>
              <a:rPr lang="fr-FR" b="1" dirty="0">
                <a:latin typeface="CS Avva Shenouda" panose="020B7200000000000000" pitchFamily="34" charset="0"/>
              </a:rPr>
              <a:t> `n`</a:t>
            </a:r>
            <a:r>
              <a:rPr lang="fr-FR" b="1" dirty="0" err="1">
                <a:latin typeface="CS Avva Shenouda" panose="020B7200000000000000" pitchFamily="34" charset="0"/>
              </a:rPr>
              <a:t>epickopoc</a:t>
            </a:r>
            <a:r>
              <a:rPr lang="fr-FR" b="1" dirty="0">
                <a:latin typeface="CS Avva Shenouda" panose="020B7200000000000000" pitchFamily="34" charset="0"/>
              </a:rPr>
              <a:t> </a:t>
            </a:r>
            <a:r>
              <a:rPr lang="fr-FR" b="1" dirty="0" err="1">
                <a:latin typeface="CS Avva Shenouda" panose="020B7200000000000000" pitchFamily="34" charset="0"/>
              </a:rPr>
              <a:t>abba</a:t>
            </a:r>
            <a:r>
              <a:rPr lang="fr-FR" b="1" dirty="0">
                <a:latin typeface="CS Avva Shenouda" panose="020B7200000000000000" pitchFamily="34" charset="0"/>
              </a:rPr>
              <a:t> Mark. Mare </a:t>
            </a:r>
            <a:r>
              <a:rPr lang="fr-FR" b="1" dirty="0" err="1">
                <a:latin typeface="CS Avva Shenouda" panose="020B7200000000000000" pitchFamily="34" charset="0"/>
              </a:rPr>
              <a:t>pi`klyroc</a:t>
            </a:r>
            <a:r>
              <a:rPr lang="fr-FR" b="1" dirty="0">
                <a:latin typeface="CS Avva Shenouda" panose="020B7200000000000000" pitchFamily="34" charset="0"/>
              </a:rPr>
              <a:t> nem </a:t>
            </a:r>
            <a:r>
              <a:rPr lang="fr-FR" b="1" dirty="0" err="1">
                <a:latin typeface="CS Avva Shenouda" panose="020B7200000000000000" pitchFamily="34" charset="0"/>
              </a:rPr>
              <a:t>pilaoc</a:t>
            </a:r>
            <a:r>
              <a:rPr lang="fr-FR" b="1" dirty="0">
                <a:latin typeface="CS Avva Shenouda" panose="020B7200000000000000" pitchFamily="34" charset="0"/>
              </a:rPr>
              <a:t> </a:t>
            </a:r>
            <a:r>
              <a:rPr lang="fr-FR" b="1" dirty="0" err="1">
                <a:latin typeface="CS Avva Shenouda" panose="020B7200000000000000" pitchFamily="34" charset="0"/>
              </a:rPr>
              <a:t>tyrf</a:t>
            </a:r>
            <a:r>
              <a:rPr lang="fr-FR" b="1" dirty="0">
                <a:latin typeface="CS Avva Shenouda" panose="020B7200000000000000" pitchFamily="34" charset="0"/>
              </a:rPr>
              <a:t> </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P¡ @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3717032"/>
            <a:ext cx="5455629" cy="2554545"/>
          </a:xfrm>
          <a:prstGeom prst="rect">
            <a:avLst/>
          </a:prstGeom>
        </p:spPr>
        <p:txBody>
          <a:bodyPr wrap="square" anchor="ctr" anchorCtr="0">
            <a:spAutoFit/>
          </a:bodyPr>
          <a:lstStyle/>
          <a:p>
            <a:pPr algn="just" rtl="1"/>
            <a:r>
              <a:rPr lang="ar-AE" sz="3200" b="1" dirty="0">
                <a:latin typeface="Book Antiqua" panose="02040602050305030304" pitchFamily="18" charset="0"/>
              </a:rPr>
              <a:t>نعمة ربنا يسوع المسيح تكون مع روحك الطاهرة، يا سيدي الأب المكرم رئيس الكهنة البابا أنبا </a:t>
            </a:r>
            <a:r>
              <a:rPr lang="ar-AE" sz="3200" b="1" dirty="0" err="1">
                <a:latin typeface="Book Antiqua" panose="02040602050305030304" pitchFamily="18" charset="0"/>
              </a:rPr>
              <a:t>تاوضروس</a:t>
            </a:r>
            <a:r>
              <a:rPr lang="ar-AE" sz="3200" b="1" dirty="0">
                <a:latin typeface="Book Antiqua" panose="02040602050305030304" pitchFamily="18" charset="0"/>
              </a:rPr>
              <a:t> وأبينا الأسقف الأنبا مارك فليكن الإكليروس وكل الشعب معافين في الرب. آمين يكون</a:t>
            </a:r>
            <a:endParaRPr lang="fr-FR" altLang="fr-FR" sz="32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63E0B1C1-B88B-4A48-BB14-BFB0BCA10F7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6EF69A0-B022-4B6E-8B67-1431B1A5FA8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6041432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Epitre de Saint Paul </a:t>
            </a:r>
          </a:p>
          <a:p>
            <a:pPr marL="0" indent="0" algn="ctr">
              <a:buNone/>
            </a:pPr>
            <a:r>
              <a:rPr lang="fr-FR" sz="2800" b="1" i="1" dirty="0">
                <a:solidFill>
                  <a:srgbClr val="C00000"/>
                </a:solidFill>
              </a:rPr>
              <a:t>Aux Galates 6 : 14-18</a:t>
            </a:r>
          </a:p>
          <a:p>
            <a:pPr marL="0" indent="0" algn="just">
              <a:buNone/>
            </a:pPr>
            <a:r>
              <a:rPr lang="fr-FR" sz="2800" b="1" dirty="0"/>
              <a:t>Pour moi, que jamais je ne me glorifie sinon dans la croix de notre Seigneur Jésus Christ, qui a fait du monde un crucifié pour moi et de moi un crucifié pour le monde. Car la circoncision n'est rien, ni l'incirconcision; il s'agit d'être une créature nouvelle. Et à tous ceux qui suivront cette règle, paix et miséricorde, ainsi qu'à l'Israël de Dieu.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غلاطية ٦ : ١٤ -١٨ </a:t>
            </a:r>
            <a:endParaRPr lang="fr-FR" sz="3600" b="1" i="1" dirty="0">
              <a:solidFill>
                <a:srgbClr val="C00000"/>
              </a:solidFill>
            </a:endParaRPr>
          </a:p>
          <a:p>
            <a:pPr algn="just" rtl="1"/>
            <a:r>
              <a:rPr lang="ar-SA" sz="3600" b="1" dirty="0"/>
              <a:t>وأما من جهتي فحاشا لي أن أفتخر إلا بصليب ربنا يسوع المسيح.</a:t>
            </a:r>
            <a:r>
              <a:rPr lang="ar-BH" sz="3600" b="1" dirty="0"/>
              <a:t> </a:t>
            </a:r>
            <a:r>
              <a:rPr lang="ar-SA" sz="3600" b="1" dirty="0"/>
              <a:t>هذا الذي قد صلب العالم لي. وأنا أيضاً ص</a:t>
            </a:r>
            <a:r>
              <a:rPr lang="ar-BH" sz="3600" b="1" dirty="0"/>
              <a:t>ُ</a:t>
            </a:r>
            <a:r>
              <a:rPr lang="ar-SA" sz="3600" b="1" dirty="0"/>
              <a:t>لبت للعالم</a:t>
            </a:r>
            <a:r>
              <a:rPr lang="ar-BH" sz="3600" b="1" dirty="0" err="1"/>
              <a:t>،</a:t>
            </a:r>
            <a:r>
              <a:rPr lang="ar-SA" sz="3600" b="1" dirty="0"/>
              <a:t> لأنه في المسيح يسوع ليس الختان </a:t>
            </a:r>
            <a:r>
              <a:rPr lang="ar-BH" sz="3600" b="1" dirty="0"/>
              <a:t>ينفع </a:t>
            </a:r>
            <a:r>
              <a:rPr lang="ar-SA" sz="3600" b="1" dirty="0"/>
              <a:t>بشيء ولا الغرلة بل الخليقة الجديدة. فكل الذين يسلكون ب</a:t>
            </a:r>
            <a:r>
              <a:rPr lang="ar-BH" sz="3600" b="1" dirty="0"/>
              <a:t>حسب </a:t>
            </a:r>
            <a:r>
              <a:rPr lang="ar-SA" sz="3600" b="1" dirty="0"/>
              <a:t>هذا القانون</a:t>
            </a:r>
            <a:r>
              <a:rPr lang="ar-BH" sz="3600" b="1" dirty="0"/>
              <a:t> عليهم</a:t>
            </a:r>
            <a:r>
              <a:rPr lang="ar-SA" sz="3600" b="1" dirty="0"/>
              <a:t> السلام والرحمة وعلي إسرائيل </a:t>
            </a:r>
            <a:r>
              <a:rPr lang="ar-SA" sz="3600" b="1" dirty="0" err="1"/>
              <a:t>الله.</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13890744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Dorénavant que personne ne me suscite d'ennuis : je porte dans mon corps les marques de Jésus. Frères, la grâce de notre Seigneur Jésus Christ soit avec votre esprit ! Amen.</a:t>
            </a:r>
          </a:p>
          <a:p>
            <a:pPr marL="0" indent="0" algn="just">
              <a:buNone/>
            </a:pPr>
            <a:endParaRPr lang="fr-FR" sz="2800" b="1" dirty="0"/>
          </a:p>
          <a:p>
            <a:pPr marL="0" indent="0" algn="just">
              <a:buNone/>
            </a:pPr>
            <a:r>
              <a:rPr lang="fr-FR" sz="2800" b="1" i="1" dirty="0">
                <a:solidFill>
                  <a:srgbClr val="C00000"/>
                </a:solidFill>
              </a:rPr>
              <a:t>La grâce de Dieu le Père soit avec vous, mes pères et mes frères.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فيما بعد لا يجلب أحد علي</a:t>
            </a:r>
            <a:r>
              <a:rPr lang="ar-BH" sz="3600" b="1" dirty="0"/>
              <a:t>ّ</a:t>
            </a:r>
            <a:r>
              <a:rPr lang="ar-SA" sz="3600" b="1" dirty="0"/>
              <a:t> أتعاباً لأني حامل في جسدي سمات الرب يسوع. نعمة ربنا يسوع المسيح مع روحكم يا إخوتي. آمين.</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نعمة الله الآب تحل على أرواحكم يا ابائي واخوتي. آمين</a:t>
            </a:r>
            <a:r>
              <a:rPr lang="fr-FR" sz="3600" b="1" i="1" dirty="0">
                <a:solidFill>
                  <a:srgbClr val="C00000"/>
                </a:solidFill>
              </a:rPr>
              <a:t>.</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23941960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قطع الساعة السادسة</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de la 6ème heure</a:t>
            </a:r>
          </a:p>
        </p:txBody>
      </p:sp>
      <p:sp>
        <p:nvSpPr>
          <p:cNvPr id="4" name="ZoneTexte 3">
            <a:extLst>
              <a:ext uri="{FF2B5EF4-FFF2-40B4-BE49-F238E27FC236}">
                <a16:creationId xmlns:a16="http://schemas.microsoft.com/office/drawing/2014/main" id="{C4BE27CD-4BFF-4743-A010-3F5EC66711C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5" name="Rectangle 74">
            <a:extLst>
              <a:ext uri="{FF2B5EF4-FFF2-40B4-BE49-F238E27FC236}">
                <a16:creationId xmlns:a16="http://schemas.microsoft.com/office/drawing/2014/main" id="{B604585F-A8E4-44E3-A170-9267B9F1EAF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5233747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4122229"/>
            <a:ext cx="6144344" cy="2115083"/>
          </a:xfrm>
        </p:spPr>
        <p:txBody>
          <a:bodyPr numCol="1" spcCol="72000" anchor="t" anchorCtr="0">
            <a:noAutofit/>
          </a:bodyPr>
          <a:lstStyle/>
          <a:p>
            <a:pPr marL="0" indent="0" algn="just">
              <a:buNone/>
            </a:pPr>
            <a:r>
              <a:rPr lang="fr-FR" sz="2400" b="1" dirty="0">
                <a:latin typeface="Book Antiqua" panose="02040602050305030304" pitchFamily="18" charset="0"/>
              </a:rPr>
              <a:t>Ô Toi qui au 6ème jour à la 6ème heure a été cloué sur la croix à cause du péché qu'a osé commettre notre père Adam au paradis, déchire le sceau de nos péchés, ô Christ notre Dieu et sauve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0238" y="621029"/>
            <a:ext cx="11348304" cy="1223795"/>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800" b="1" dirty="0" err="1">
                <a:latin typeface="CS Avva Shenouda" panose="020B7200000000000000" pitchFamily="34" charset="0"/>
              </a:rPr>
              <a:t>Wvyet</a:t>
            </a:r>
            <a:r>
              <a:rPr lang="fr-FR" sz="2800" b="1" dirty="0">
                <a:latin typeface="CS Avva Shenouda" panose="020B7200000000000000" pitchFamily="34" charset="0"/>
              </a:rPr>
              <a:t>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pi`ehoou</a:t>
            </a:r>
            <a:r>
              <a:rPr lang="fr-FR" sz="2800" b="1" dirty="0">
                <a:latin typeface="CS Avva Shenouda" panose="020B7200000000000000" pitchFamily="34" charset="0"/>
              </a:rPr>
              <a:t> `</a:t>
            </a:r>
            <a:r>
              <a:rPr lang="fr-FR" sz="2800" b="1" dirty="0" err="1">
                <a:latin typeface="CS Avva Shenouda" panose="020B7200000000000000" pitchFamily="34" charset="0"/>
              </a:rPr>
              <a:t>mmah</a:t>
            </a:r>
            <a:r>
              <a:rPr lang="fr-FR" sz="2800" b="1" dirty="0">
                <a:latin typeface="CS Avva Shenouda" panose="020B7200000000000000" pitchFamily="34" charset="0"/>
              </a:rPr>
              <a:t> </a:t>
            </a:r>
            <a:r>
              <a:rPr lang="fr-FR" sz="2800" b="1" dirty="0" err="1">
                <a:latin typeface="CS Avva Shenouda" panose="020B7200000000000000" pitchFamily="34" charset="0"/>
              </a:rPr>
              <a:t>coou</a:t>
            </a:r>
            <a:r>
              <a:rPr lang="fr-FR" sz="2800" b="1" dirty="0">
                <a:latin typeface="CS Avva Shenouda" panose="020B7200000000000000" pitchFamily="34" charset="0"/>
              </a:rPr>
              <a:t> @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vnau</a:t>
            </a:r>
            <a:r>
              <a:rPr lang="fr-FR" sz="2800" b="1" dirty="0">
                <a:latin typeface="CS Avva Shenouda" panose="020B7200000000000000" pitchFamily="34" charset="0"/>
              </a:rPr>
              <a:t> `</a:t>
            </a:r>
            <a:r>
              <a:rPr lang="fr-FR" sz="2800" b="1" dirty="0" err="1">
                <a:latin typeface="CS Avva Shenouda" panose="020B7200000000000000" pitchFamily="34" charset="0"/>
              </a:rPr>
              <a:t>najp</a:t>
            </a:r>
            <a:r>
              <a:rPr lang="fr-FR" sz="2800" b="1" dirty="0">
                <a:latin typeface="CS Avva Shenouda" panose="020B7200000000000000" pitchFamily="34" charset="0"/>
              </a:rPr>
              <a:t> </a:t>
            </a:r>
            <a:r>
              <a:rPr lang="fr-FR" sz="2800" b="1" dirty="0" err="1">
                <a:latin typeface="CS Avva Shenouda" panose="020B7200000000000000" pitchFamily="34" charset="0"/>
              </a:rPr>
              <a:t>coou</a:t>
            </a:r>
            <a:r>
              <a:rPr lang="fr-FR" sz="2800" b="1" dirty="0">
                <a:latin typeface="CS Avva Shenouda" panose="020B7200000000000000" pitchFamily="34" charset="0"/>
              </a:rPr>
              <a:t> @ au]</a:t>
            </a:r>
            <a:r>
              <a:rPr lang="fr-FR" sz="2800" b="1" dirty="0" err="1">
                <a:latin typeface="CS Avva Shenouda" panose="020B7200000000000000" pitchFamily="34" charset="0"/>
              </a:rPr>
              <a:t>ift</a:t>
            </a:r>
            <a:r>
              <a:rPr lang="fr-FR" sz="2800" b="1" dirty="0">
                <a:latin typeface="CS Avva Shenouda" panose="020B7200000000000000" pitchFamily="34" charset="0"/>
              </a:rPr>
              <a:t> </a:t>
            </a:r>
            <a:r>
              <a:rPr lang="fr-FR" sz="2800" b="1" dirty="0" err="1">
                <a:latin typeface="CS Avva Shenouda" panose="020B7200000000000000" pitchFamily="34" charset="0"/>
              </a:rPr>
              <a:t>nak</a:t>
            </a:r>
            <a:r>
              <a:rPr lang="fr-FR" sz="2800" b="1" dirty="0">
                <a:latin typeface="CS Avva Shenouda" panose="020B7200000000000000" pitchFamily="34" charset="0"/>
              </a:rPr>
              <a:t> `</a:t>
            </a:r>
            <a:r>
              <a:rPr lang="fr-FR" sz="2800" b="1" dirty="0" err="1">
                <a:latin typeface="CS Avva Shenouda" panose="020B7200000000000000" pitchFamily="34" charset="0"/>
              </a:rPr>
              <a:t>eqoun</a:t>
            </a:r>
            <a:r>
              <a:rPr lang="fr-FR" sz="2800" b="1" dirty="0">
                <a:latin typeface="CS Avva Shenouda" panose="020B7200000000000000" pitchFamily="34" charset="0"/>
              </a:rPr>
              <a:t> `</a:t>
            </a:r>
            <a:r>
              <a:rPr lang="fr-FR" sz="2800" b="1" dirty="0" err="1">
                <a:latin typeface="CS Avva Shenouda" panose="020B7200000000000000" pitchFamily="34" charset="0"/>
              </a:rPr>
              <a:t>epi`ctauroc</a:t>
            </a:r>
            <a:r>
              <a:rPr lang="fr-FR" sz="2800" b="1" dirty="0">
                <a:latin typeface="CS Avva Shenouda" panose="020B7200000000000000" pitchFamily="34" charset="0"/>
              </a:rPr>
              <a:t> @ </a:t>
            </a:r>
            <a:r>
              <a:rPr lang="fr-FR" sz="2800" b="1" dirty="0" err="1">
                <a:latin typeface="CS Avva Shenouda" panose="020B7200000000000000" pitchFamily="34" charset="0"/>
              </a:rPr>
              <a:t>e;be</a:t>
            </a:r>
            <a:r>
              <a:rPr lang="fr-FR" sz="2800" b="1" dirty="0">
                <a:latin typeface="CS Avva Shenouda" panose="020B7200000000000000" pitchFamily="34" charset="0"/>
              </a:rPr>
              <a:t> `</a:t>
            </a:r>
            <a:r>
              <a:rPr lang="fr-FR" sz="2800" b="1" dirty="0" err="1">
                <a:latin typeface="CS Avva Shenouda" panose="020B7200000000000000" pitchFamily="34" charset="0"/>
              </a:rPr>
              <a:t>vnobi</a:t>
            </a:r>
            <a:r>
              <a:rPr lang="fr-FR" sz="2800" b="1" dirty="0">
                <a:latin typeface="CS Avva Shenouda" panose="020B7200000000000000" pitchFamily="34" charset="0"/>
              </a:rPr>
              <a:t> `</a:t>
            </a:r>
            <a:r>
              <a:rPr lang="fr-FR" sz="2800" b="1" dirty="0" err="1">
                <a:latin typeface="CS Avva Shenouda" panose="020B7200000000000000" pitchFamily="34" charset="0"/>
              </a:rPr>
              <a:t>etafertolman</a:t>
            </a:r>
            <a:r>
              <a:rPr lang="fr-FR" sz="2800" b="1" dirty="0">
                <a:latin typeface="CS Avva Shenouda" panose="020B7200000000000000" pitchFamily="34" charset="0"/>
              </a:rPr>
              <a:t> `</a:t>
            </a:r>
            <a:r>
              <a:rPr lang="fr-FR" sz="2800" b="1" dirty="0" err="1">
                <a:latin typeface="CS Avva Shenouda" panose="020B7200000000000000" pitchFamily="34" charset="0"/>
              </a:rPr>
              <a:t>erof</a:t>
            </a:r>
            <a:r>
              <a:rPr lang="fr-FR" sz="2800" b="1" dirty="0">
                <a:latin typeface="CS Avva Shenouda" panose="020B7200000000000000" pitchFamily="34" charset="0"/>
              </a:rPr>
              <a:t> `</a:t>
            </a:r>
            <a:r>
              <a:rPr lang="fr-FR" sz="2800" b="1" dirty="0" err="1">
                <a:latin typeface="CS Avva Shenouda" panose="020B7200000000000000" pitchFamily="34" charset="0"/>
              </a:rPr>
              <a:t>nje</a:t>
            </a:r>
            <a:r>
              <a:rPr lang="fr-FR" sz="2800" b="1" dirty="0">
                <a:latin typeface="CS Avva Shenouda" panose="020B7200000000000000" pitchFamily="34" charset="0"/>
              </a:rPr>
              <a:t> Adam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piparadicoc</a:t>
            </a:r>
            <a:r>
              <a:rPr lang="fr-FR" sz="2800" b="1" dirty="0">
                <a:latin typeface="CS Avva Shenouda" panose="020B7200000000000000" pitchFamily="34" charset="0"/>
              </a:rPr>
              <a:t> @ </a:t>
            </a:r>
            <a:r>
              <a:rPr lang="fr-FR" sz="2800" b="1" dirty="0" err="1">
                <a:latin typeface="CS Avva Shenouda" panose="020B7200000000000000" pitchFamily="34" charset="0"/>
              </a:rPr>
              <a:t>vwq</a:t>
            </a:r>
            <a:r>
              <a:rPr lang="fr-FR" sz="2800" b="1" dirty="0">
                <a:latin typeface="CS Avva Shenouda" panose="020B7200000000000000" pitchFamily="34" charset="0"/>
              </a:rPr>
              <a:t> `</a:t>
            </a:r>
            <a:r>
              <a:rPr lang="fr-FR" sz="2800" b="1" dirty="0" err="1">
                <a:latin typeface="CS Avva Shenouda" panose="020B7200000000000000" pitchFamily="34" charset="0"/>
              </a:rPr>
              <a:t>mpi`cqi</a:t>
            </a:r>
            <a:r>
              <a:rPr lang="fr-FR" sz="2800" b="1" dirty="0">
                <a:latin typeface="CS Avva Shenouda" panose="020B7200000000000000" pitchFamily="34" charset="0"/>
              </a:rPr>
              <a:t> `</a:t>
            </a:r>
            <a:r>
              <a:rPr lang="fr-FR" sz="2800" b="1" dirty="0" err="1">
                <a:latin typeface="CS Avva Shenouda" panose="020B7200000000000000" pitchFamily="34" charset="0"/>
              </a:rPr>
              <a:t>njij</a:t>
            </a:r>
            <a:r>
              <a:rPr lang="fr-FR" sz="2800" b="1" dirty="0">
                <a:latin typeface="CS Avva Shenouda" panose="020B7200000000000000" pitchFamily="34" charset="0"/>
              </a:rPr>
              <a:t> `</a:t>
            </a:r>
            <a:r>
              <a:rPr lang="fr-FR" sz="2800" b="1" dirty="0" err="1">
                <a:latin typeface="CS Avva Shenouda" panose="020B7200000000000000" pitchFamily="34" charset="0"/>
              </a:rPr>
              <a:t>nte</a:t>
            </a:r>
            <a:r>
              <a:rPr lang="fr-FR" sz="2800" b="1" dirty="0">
                <a:latin typeface="CS Avva Shenouda" panose="020B7200000000000000" pitchFamily="34" charset="0"/>
              </a:rPr>
              <a:t> </a:t>
            </a:r>
            <a:r>
              <a:rPr lang="fr-FR" sz="2800" b="1" dirty="0" err="1">
                <a:latin typeface="CS Avva Shenouda" panose="020B7200000000000000" pitchFamily="34" charset="0"/>
              </a:rPr>
              <a:t>nennobi</a:t>
            </a:r>
            <a:r>
              <a:rPr lang="fr-FR" sz="2800" b="1" dirty="0">
                <a:latin typeface="CS Avva Shenouda" panose="020B7200000000000000" pitchFamily="34" charset="0"/>
              </a:rPr>
              <a:t> @ `</a:t>
            </a:r>
            <a:r>
              <a:rPr lang="fr-FR" sz="2800" b="1" dirty="0" err="1">
                <a:latin typeface="CS Avva Shenouda" panose="020B7200000000000000" pitchFamily="34" charset="0"/>
              </a:rPr>
              <a:t>wPi,rictoc</a:t>
            </a:r>
            <a:r>
              <a:rPr lang="fr-FR" sz="2800" b="1" dirty="0">
                <a:latin typeface="CS Avva Shenouda" panose="020B7200000000000000" pitchFamily="34" charset="0"/>
              </a:rPr>
              <a:t> </a:t>
            </a:r>
            <a:r>
              <a:rPr lang="fr-FR" sz="2800" b="1" dirty="0" err="1">
                <a:latin typeface="CS Avva Shenouda" panose="020B7200000000000000" pitchFamily="34" charset="0"/>
              </a:rPr>
              <a:t>Pennou</a:t>
            </a:r>
            <a:r>
              <a:rPr lang="fr-FR" sz="2800" b="1" dirty="0">
                <a:latin typeface="CS Avva Shenouda" panose="020B7200000000000000" pitchFamily="34" charset="0"/>
              </a:rPr>
              <a:t>]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nahmen</a:t>
            </a:r>
            <a:r>
              <a:rPr lang="fr-FR" sz="2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062551"/>
            <a:ext cx="5186425" cy="2246769"/>
          </a:xfrm>
          <a:prstGeom prst="rect">
            <a:avLst/>
          </a:prstGeom>
        </p:spPr>
        <p:txBody>
          <a:bodyPr wrap="square" anchor="ctr" anchorCtr="0">
            <a:spAutoFit/>
          </a:bodyPr>
          <a:lstStyle/>
          <a:p>
            <a:pPr algn="just" rtl="1"/>
            <a:r>
              <a:rPr lang="ar-AE" sz="2800" b="1" dirty="0">
                <a:latin typeface="Book Antiqua" panose="02040602050305030304" pitchFamily="18" charset="0"/>
              </a:rPr>
              <a:t>يا من في اليوم السادس وفي وقت الساعة</a:t>
            </a:r>
            <a:r>
              <a:rPr lang="fr-FR" sz="2800" b="1" dirty="0">
                <a:latin typeface="Book Antiqua" panose="02040602050305030304" pitchFamily="18" charset="0"/>
              </a:rPr>
              <a:t> </a:t>
            </a:r>
            <a:r>
              <a:rPr lang="ar-AE" sz="2800" b="1" dirty="0">
                <a:latin typeface="Book Antiqua" panose="02040602050305030304" pitchFamily="18" charset="0"/>
              </a:rPr>
              <a:t>السادسة. سمرت علي الصليب من أجل</a:t>
            </a:r>
            <a:r>
              <a:rPr lang="fr-FR" sz="2800" b="1" dirty="0">
                <a:latin typeface="Book Antiqua" panose="02040602050305030304" pitchFamily="18" charset="0"/>
              </a:rPr>
              <a:t> </a:t>
            </a:r>
            <a:r>
              <a:rPr lang="ar-AE" sz="2800" b="1" dirty="0">
                <a:latin typeface="Book Antiqua" panose="02040602050305030304" pitchFamily="18" charset="0"/>
              </a:rPr>
              <a:t>الخطية التي تجرأ عليها أبونا آدم في</a:t>
            </a:r>
            <a:r>
              <a:rPr lang="fr-FR" sz="2800" b="1" dirty="0">
                <a:latin typeface="Book Antiqua" panose="02040602050305030304" pitchFamily="18" charset="0"/>
              </a:rPr>
              <a:t> </a:t>
            </a:r>
            <a:r>
              <a:rPr lang="ar-AE" sz="2800" b="1" dirty="0">
                <a:latin typeface="Book Antiqua" panose="02040602050305030304" pitchFamily="18" charset="0"/>
              </a:rPr>
              <a:t>الفردوس. مزق كتاب خطايانا أيها</a:t>
            </a:r>
            <a:r>
              <a:rPr lang="fr-FR" sz="2800" b="1" dirty="0">
                <a:latin typeface="Book Antiqua" panose="02040602050305030304" pitchFamily="18" charset="0"/>
              </a:rPr>
              <a:t> </a:t>
            </a:r>
            <a:r>
              <a:rPr lang="ar-AE" sz="2800" b="1" dirty="0">
                <a:latin typeface="Book Antiqua" panose="02040602050305030304" pitchFamily="18" charset="0"/>
              </a:rPr>
              <a:t>المسيح إلهنا وخلصنا.</a:t>
            </a:r>
            <a:endParaRPr lang="fr-FR" altLang="fr-FR" sz="28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Rectangle 7">
            <a:extLst>
              <a:ext uri="{FF2B5EF4-FFF2-40B4-BE49-F238E27FC236}">
                <a16:creationId xmlns:a16="http://schemas.microsoft.com/office/drawing/2014/main" id="{210BE300-9C1A-464D-87D1-ECF9B28F8048}"/>
              </a:ext>
            </a:extLst>
          </p:cNvPr>
          <p:cNvSpPr/>
          <p:nvPr/>
        </p:nvSpPr>
        <p:spPr>
          <a:xfrm>
            <a:off x="440238" y="2444695"/>
            <a:ext cx="11274235" cy="1200329"/>
          </a:xfrm>
          <a:prstGeom prst="rect">
            <a:avLst/>
          </a:prstGeom>
        </p:spPr>
        <p:txBody>
          <a:bodyPr wrap="square" anchor="ctr" anchorCtr="0">
            <a:spAutoFit/>
          </a:bodyPr>
          <a:lstStyle/>
          <a:p>
            <a:pPr algn="ctr" rtl="1"/>
            <a:r>
              <a:rPr lang="ar-AE" sz="2400" b="1" dirty="0">
                <a:solidFill>
                  <a:srgbClr val="C00000"/>
                </a:solidFill>
                <a:latin typeface="Book Antiqua" panose="02040602050305030304" pitchFamily="18" charset="0"/>
              </a:rPr>
              <a:t>أو في إيت خين بي </a:t>
            </a:r>
            <a:r>
              <a:rPr lang="ar-AE" sz="2400" b="1" dirty="0" err="1">
                <a:solidFill>
                  <a:srgbClr val="C00000"/>
                </a:solidFill>
                <a:latin typeface="Book Antiqua" panose="02040602050305030304" pitchFamily="18" charset="0"/>
              </a:rPr>
              <a:t>إيهوأو</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إمماه</a:t>
            </a:r>
            <a:r>
              <a:rPr lang="ar-AE" sz="2400" b="1" dirty="0">
                <a:solidFill>
                  <a:srgbClr val="C00000"/>
                </a:solidFill>
                <a:latin typeface="Book Antiqua" panose="02040602050305030304" pitchFamily="18" charset="0"/>
              </a:rPr>
              <a:t> سو. خين </a:t>
            </a:r>
            <a:r>
              <a:rPr lang="ar-AE" sz="2400" b="1" dirty="0" err="1">
                <a:solidFill>
                  <a:srgbClr val="C00000"/>
                </a:solidFill>
                <a:latin typeface="Book Antiqua" panose="02040602050305030304" pitchFamily="18" charset="0"/>
              </a:rPr>
              <a:t>إفناف</a:t>
            </a:r>
            <a:r>
              <a:rPr lang="ar-AE" sz="2400" b="1" dirty="0">
                <a:solidFill>
                  <a:srgbClr val="C00000"/>
                </a:solidFill>
                <a:latin typeface="Book Antiqua" panose="02040602050305030304" pitchFamily="18" charset="0"/>
              </a:rPr>
              <a:t> إن أجب سو أفتي </a:t>
            </a:r>
            <a:r>
              <a:rPr lang="ar-AE" sz="2400" b="1" dirty="0" err="1">
                <a:solidFill>
                  <a:srgbClr val="C00000"/>
                </a:solidFill>
                <a:latin typeface="Book Antiqua" panose="02040602050305030304" pitchFamily="18" charset="0"/>
              </a:rPr>
              <a:t>إفت</a:t>
            </a:r>
            <a:r>
              <a:rPr lang="ar-AE" sz="2400" b="1" dirty="0">
                <a:solidFill>
                  <a:srgbClr val="C00000"/>
                </a:solidFill>
                <a:latin typeface="Book Antiqua" panose="02040602050305030304" pitchFamily="18" charset="0"/>
              </a:rPr>
              <a:t> ناك </a:t>
            </a:r>
            <a:r>
              <a:rPr lang="ar-AE" sz="2400" b="1" dirty="0" err="1">
                <a:solidFill>
                  <a:srgbClr val="C00000"/>
                </a:solidFill>
                <a:latin typeface="Book Antiqua" panose="02040602050305030304" pitchFamily="18" charset="0"/>
              </a:rPr>
              <a:t>إيخون</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إى</a:t>
            </a:r>
            <a:r>
              <a:rPr lang="ar-AE" sz="2400" b="1" dirty="0">
                <a:solidFill>
                  <a:srgbClr val="C00000"/>
                </a:solidFill>
                <a:latin typeface="Book Antiqua" panose="02040602050305030304" pitchFamily="18" charset="0"/>
              </a:rPr>
              <a:t> بي </a:t>
            </a:r>
            <a:r>
              <a:rPr lang="ar-AE" sz="2400" b="1" dirty="0" err="1">
                <a:solidFill>
                  <a:srgbClr val="C00000"/>
                </a:solidFill>
                <a:latin typeface="Book Antiqua" panose="02040602050305030304" pitchFamily="18" charset="0"/>
              </a:rPr>
              <a:t>إسطافروس</a:t>
            </a:r>
            <a:r>
              <a:rPr lang="ar-AE" sz="2400" b="1" dirty="0">
                <a:solidFill>
                  <a:srgbClr val="C00000"/>
                </a:solidFill>
                <a:latin typeface="Book Antiqua" panose="02040602050305030304" pitchFamily="18" charset="0"/>
              </a:rPr>
              <a:t> : </a:t>
            </a:r>
            <a:r>
              <a:rPr lang="ar-AE" sz="2400" b="1" dirty="0" err="1">
                <a:solidFill>
                  <a:srgbClr val="C00000"/>
                </a:solidFill>
                <a:latin typeface="Book Antiqua" panose="02040602050305030304" pitchFamily="18" charset="0"/>
              </a:rPr>
              <a:t>إثفى</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إفنوفي</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إيطاف</a:t>
            </a:r>
            <a:r>
              <a:rPr lang="ar-AE" sz="2400" b="1" dirty="0">
                <a:solidFill>
                  <a:srgbClr val="C00000"/>
                </a:solidFill>
                <a:latin typeface="Book Antiqua" panose="02040602050305030304" pitchFamily="18" charset="0"/>
              </a:rPr>
              <a:t> إير تولمان </a:t>
            </a:r>
            <a:r>
              <a:rPr lang="ar-AE" sz="2400" b="1" dirty="0" err="1">
                <a:solidFill>
                  <a:srgbClr val="C00000"/>
                </a:solidFill>
                <a:latin typeface="Book Antiqua" panose="02040602050305030304" pitchFamily="18" charset="0"/>
              </a:rPr>
              <a:t>إيروف</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إنجى</a:t>
            </a:r>
            <a:r>
              <a:rPr lang="ar-AE" sz="2400" b="1" dirty="0">
                <a:solidFill>
                  <a:srgbClr val="C00000"/>
                </a:solidFill>
                <a:latin typeface="Book Antiqua" panose="02040602050305030304" pitchFamily="18" charset="0"/>
              </a:rPr>
              <a:t> آدام خين بي </a:t>
            </a:r>
            <a:r>
              <a:rPr lang="ar-AE" sz="2400" b="1" dirty="0" err="1">
                <a:solidFill>
                  <a:srgbClr val="C00000"/>
                </a:solidFill>
                <a:latin typeface="Book Antiqua" panose="02040602050305030304" pitchFamily="18" charset="0"/>
              </a:rPr>
              <a:t>باراديسوس</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فوخ</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إمبي</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إسخ</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إنجيج</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إنتى</a:t>
            </a:r>
            <a:r>
              <a:rPr lang="ar-AE" sz="2400" b="1" dirty="0">
                <a:solidFill>
                  <a:srgbClr val="C00000"/>
                </a:solidFill>
                <a:latin typeface="Book Antiqua" panose="02040602050305030304" pitchFamily="18" charset="0"/>
              </a:rPr>
              <a:t> نين نوفي أو بي </a:t>
            </a:r>
            <a:r>
              <a:rPr lang="ar-AE" sz="2400" b="1" dirty="0" err="1">
                <a:solidFill>
                  <a:srgbClr val="C00000"/>
                </a:solidFill>
                <a:latin typeface="Book Antiqua" panose="02040602050305030304" pitchFamily="18" charset="0"/>
              </a:rPr>
              <a:t>إخرستوس</a:t>
            </a:r>
            <a:r>
              <a:rPr lang="ar-AE" sz="2400" b="1" dirty="0">
                <a:solidFill>
                  <a:srgbClr val="C00000"/>
                </a:solidFill>
                <a:latin typeface="Book Antiqua" panose="02040602050305030304" pitchFamily="18" charset="0"/>
              </a:rPr>
              <a:t> بين نوتي أووه </a:t>
            </a:r>
            <a:r>
              <a:rPr lang="ar-AE" sz="2400" b="1" dirty="0" err="1">
                <a:solidFill>
                  <a:srgbClr val="C00000"/>
                </a:solidFill>
                <a:latin typeface="Book Antiqua" panose="02040602050305030304" pitchFamily="18" charset="0"/>
              </a:rPr>
              <a:t>ناهمين</a:t>
            </a:r>
            <a:r>
              <a:rPr lang="ar-AE" sz="2400" b="1" dirty="0">
                <a:solidFill>
                  <a:srgbClr val="C00000"/>
                </a:solidFill>
                <a:latin typeface="Book Antiqua" panose="02040602050305030304" pitchFamily="18" charset="0"/>
              </a:rPr>
              <a:t>.</a:t>
            </a:r>
          </a:p>
        </p:txBody>
      </p:sp>
      <p:sp>
        <p:nvSpPr>
          <p:cNvPr id="9" name="ZoneTexte 8">
            <a:extLst>
              <a:ext uri="{FF2B5EF4-FFF2-40B4-BE49-F238E27FC236}">
                <a16:creationId xmlns:a16="http://schemas.microsoft.com/office/drawing/2014/main" id="{882AD328-8359-44D4-9FB7-B05B570DE77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9E17A977-8349-4BAC-96DF-D1DC26B1AA53}"/>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78713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son allègre du </a:t>
            </a:r>
            <a:r>
              <a:rPr lang="fr-FR" sz="2800" b="1" dirty="0" err="1"/>
              <a:t>kinnor</a:t>
            </a:r>
            <a:r>
              <a:rPr lang="fr-FR" sz="2800" b="1" dirty="0"/>
              <a:t> s'est tu. On ne boit plus de vin en chantant, la boisson est amère à ceux qui la boivent. Elle est en ruines, la cité du néant, toute maison est fermée, on ne peut entrer. On crie dans les rues pour avoir du vin, toute joie a disparu: l'allégresse du pays a été bannie. Dans la ville, ce n'est que décombres, la porte s'est effondrée en ruines. Car il en est au milieu de la terre, parmi les peuples, comme au gaulage de l'olivier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وكف صوت القيثارة، خزوا ولم يشربوا خمراً، صار المسكر مراً للشاربين، خربت كل المدينة، تغلق البيوت ليلا</a:t>
            </a:r>
            <a:r>
              <a:rPr lang="ar-BH" sz="3600" b="1" dirty="0">
                <a:latin typeface="Times New Roman" panose="02020603050405020304" pitchFamily="18" charset="0"/>
              </a:rPr>
              <a:t>ً</a:t>
            </a:r>
            <a:r>
              <a:rPr lang="ar-SA" sz="3600" b="1" dirty="0">
                <a:latin typeface="Times New Roman" panose="02020603050405020304" pitchFamily="18" charset="0"/>
              </a:rPr>
              <a:t> لئلا يدخلها أحد ويولول من أجل الخمر بكل موضع. كف كل سرور الأرض وبقيت البلاد خراباً والبيوت المتروكة تهلك، كل هذا يكون في الأرض في وسط الأمم مثل من يقلع شجرة </a:t>
            </a:r>
            <a:r>
              <a:rPr lang="ar-SA" sz="3600" b="1" dirty="0" err="1">
                <a:latin typeface="Times New Roman" panose="02020603050405020304" pitchFamily="18" charset="0"/>
              </a:rPr>
              <a:t>الزيتون،</a:t>
            </a:r>
            <a:r>
              <a:rPr lang="ar-SA" sz="3600" b="1" dirty="0">
                <a:latin typeface="Times New Roman" panose="02020603050405020304" pitchFamily="18" charset="0"/>
              </a:rPr>
              <a:t> </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0221270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405" y="3312203"/>
            <a:ext cx="6144344" cy="2907171"/>
          </a:xfrm>
        </p:spPr>
        <p:txBody>
          <a:bodyPr numCol="1" spcCol="72000" anchor="ctr">
            <a:noAutofit/>
          </a:bodyPr>
          <a:lstStyle/>
          <a:p>
            <a:pPr marL="0" indent="0" algn="just">
              <a:buNone/>
            </a:pPr>
            <a:r>
              <a:rPr lang="fr-FR" sz="2800" b="1" dirty="0">
                <a:latin typeface="Book Antiqua" panose="02040602050305030304" pitchFamily="18" charset="0"/>
              </a:rPr>
              <a:t>J'ai invoqué Dieu et le Seigneur m'a écouté. Ô Dieu exauce ma prière et ne rejette pas ma demande. Tourne-Toi vers moi et écoute-moi le soir, le matin ou à midi. Quand je parle, qu’Il entende ma voix, sauve mon âme et la garde en paix.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7405" y="538054"/>
            <a:ext cx="11411138" cy="283401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800" b="1" dirty="0" err="1">
                <a:latin typeface="CS Avva Shenouda" panose="020B7200000000000000" pitchFamily="34" charset="0"/>
              </a:rPr>
              <a:t>Anok</a:t>
            </a:r>
            <a:r>
              <a:rPr lang="fr-FR" sz="2800" b="1" dirty="0">
                <a:latin typeface="CS Avva Shenouda" panose="020B7200000000000000" pitchFamily="34" charset="0"/>
              </a:rPr>
              <a:t> de </a:t>
            </a:r>
            <a:r>
              <a:rPr lang="fr-FR" sz="2800" b="1" dirty="0" err="1">
                <a:latin typeface="CS Avva Shenouda" panose="020B7200000000000000" pitchFamily="34" charset="0"/>
              </a:rPr>
              <a:t>aiws</a:t>
            </a:r>
            <a:r>
              <a:rPr lang="fr-FR" sz="2800" b="1" dirty="0">
                <a:latin typeface="CS Avva Shenouda" panose="020B7200000000000000" pitchFamily="34" charset="0"/>
              </a:rPr>
              <a:t> `</a:t>
            </a:r>
            <a:r>
              <a:rPr lang="fr-FR" sz="2800" b="1" dirty="0" err="1">
                <a:latin typeface="CS Avva Shenouda" panose="020B7200000000000000" pitchFamily="34" charset="0"/>
              </a:rPr>
              <a:t>e`hryi</a:t>
            </a:r>
            <a:r>
              <a:rPr lang="fr-FR" sz="2800" b="1" dirty="0">
                <a:latin typeface="CS Avva Shenouda" panose="020B7200000000000000" pitchFamily="34" charset="0"/>
              </a:rPr>
              <a:t> ha V] @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aP</a:t>
            </a:r>
            <a:r>
              <a:rPr lang="fr-FR" sz="2800" b="1" dirty="0">
                <a:latin typeface="CS Avva Shenouda" panose="020B7200000000000000" pitchFamily="34" charset="0"/>
              </a:rPr>
              <a:t>[</a:t>
            </a:r>
            <a:r>
              <a:rPr lang="fr-FR" sz="2800" b="1" dirty="0" err="1">
                <a:latin typeface="CS Avva Shenouda" panose="020B7200000000000000" pitchFamily="34" charset="0"/>
              </a:rPr>
              <a:t>oic</a:t>
            </a:r>
            <a:r>
              <a:rPr lang="fr-FR" sz="2800" b="1" dirty="0">
                <a:latin typeface="CS Avva Shenouda" panose="020B7200000000000000" pitchFamily="34" charset="0"/>
              </a:rPr>
              <a:t>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 V]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 V]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eta`proceu,y</a:t>
            </a:r>
            <a:r>
              <a:rPr lang="fr-FR" sz="2800" b="1" dirty="0">
                <a:latin typeface="CS Avva Shenouda" panose="020B7200000000000000" pitchFamily="34" charset="0"/>
              </a:rPr>
              <a:t> @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mperhi</a:t>
            </a:r>
            <a:r>
              <a:rPr lang="fr-FR" sz="2800" b="1" dirty="0">
                <a:latin typeface="CS Avva Shenouda" panose="020B7200000000000000" pitchFamily="34" charset="0"/>
              </a:rPr>
              <a:t> `</a:t>
            </a:r>
            <a:r>
              <a:rPr lang="fr-FR" sz="2800" b="1" dirty="0" err="1">
                <a:latin typeface="CS Avva Shenouda" panose="020B7200000000000000" pitchFamily="34" charset="0"/>
              </a:rPr>
              <a:t>pho</a:t>
            </a:r>
            <a:r>
              <a:rPr lang="fr-FR" sz="2800" b="1" dirty="0">
                <a:latin typeface="CS Avva Shenouda" panose="020B7200000000000000" pitchFamily="34" charset="0"/>
              </a:rPr>
              <a:t> `</a:t>
            </a:r>
            <a:r>
              <a:rPr lang="fr-FR" sz="2800" b="1" dirty="0" err="1">
                <a:latin typeface="CS Avva Shenouda" panose="020B7200000000000000" pitchFamily="34" charset="0"/>
              </a:rPr>
              <a:t>mpatwbh</a:t>
            </a:r>
            <a:r>
              <a:rPr lang="fr-FR" sz="2800" b="1" dirty="0">
                <a:latin typeface="CS Avva Shenouda" panose="020B7200000000000000" pitchFamily="34" charset="0"/>
              </a:rPr>
              <a:t> @ </a:t>
            </a:r>
            <a:r>
              <a:rPr lang="fr-FR" sz="2800" b="1" dirty="0" err="1">
                <a:latin typeface="CS Avva Shenouda" panose="020B7200000000000000" pitchFamily="34" charset="0"/>
              </a:rPr>
              <a:t>ma`h;yk</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a:t>
            </a:r>
            <a:r>
              <a:rPr lang="fr-FR" sz="2800" b="1" dirty="0" err="1">
                <a:latin typeface="CS Avva Shenouda" panose="020B7200000000000000" pitchFamily="34" charset="0"/>
              </a:rPr>
              <a:t>Rouhi</a:t>
            </a:r>
            <a:r>
              <a:rPr lang="fr-FR" sz="2800" b="1" dirty="0">
                <a:latin typeface="CS Avva Shenouda" panose="020B7200000000000000" pitchFamily="34" charset="0"/>
              </a:rPr>
              <a:t> nem </a:t>
            </a:r>
            <a:r>
              <a:rPr lang="fr-FR" sz="2800" b="1" dirty="0" err="1">
                <a:latin typeface="CS Avva Shenouda" panose="020B7200000000000000" pitchFamily="34" charset="0"/>
              </a:rPr>
              <a:t>swrp</a:t>
            </a:r>
            <a:r>
              <a:rPr lang="fr-FR" sz="2800" b="1" dirty="0">
                <a:latin typeface="CS Avva Shenouda" panose="020B7200000000000000" pitchFamily="34" charset="0"/>
              </a:rPr>
              <a:t> nem </a:t>
            </a:r>
            <a:r>
              <a:rPr lang="fr-FR" sz="2800" b="1" dirty="0" err="1">
                <a:latin typeface="CS Avva Shenouda" panose="020B7200000000000000" pitchFamily="34" charset="0"/>
              </a:rPr>
              <a:t>meri</a:t>
            </a:r>
            <a:r>
              <a:rPr lang="fr-FR" sz="2800" b="1" dirty="0">
                <a:latin typeface="CS Avva Shenouda" panose="020B7200000000000000" pitchFamily="34" charset="0"/>
              </a:rPr>
              <a:t> </a:t>
            </a:r>
            <a:r>
              <a:rPr lang="fr-FR" sz="2800" b="1" dirty="0" err="1">
                <a:latin typeface="CS Avva Shenouda" panose="020B7200000000000000" pitchFamily="34" charset="0"/>
              </a:rPr>
              <a:t>nacaji</a:t>
            </a:r>
            <a:r>
              <a:rPr lang="fr-FR" sz="2800" b="1" dirty="0">
                <a:latin typeface="CS Avva Shenouda" panose="020B7200000000000000" pitchFamily="34" charset="0"/>
              </a:rPr>
              <a:t> </a:t>
            </a:r>
            <a:r>
              <a:rPr lang="fr-FR" sz="2800" b="1" dirty="0" err="1">
                <a:latin typeface="CS Avva Shenouda" panose="020B7200000000000000" pitchFamily="34" charset="0"/>
              </a:rPr>
              <a:t>ei`e</a:t>
            </a:r>
            <a:r>
              <a:rPr lang="fr-FR" sz="2800" b="1" dirty="0">
                <a:latin typeface="CS Avva Shenouda" panose="020B7200000000000000" pitchFamily="34" charset="0"/>
              </a:rPr>
              <a:t>]</a:t>
            </a:r>
            <a:r>
              <a:rPr lang="fr-FR" sz="2800" b="1" dirty="0" err="1">
                <a:latin typeface="CS Avva Shenouda" panose="020B7200000000000000" pitchFamily="34" charset="0"/>
              </a:rPr>
              <a:t>naujoutou</a:t>
            </a:r>
            <a:r>
              <a:rPr lang="fr-FR" sz="2800" b="1" dirty="0">
                <a:latin typeface="CS Avva Shenouda" panose="020B7200000000000000" pitchFamily="34" charset="0"/>
              </a:rPr>
              <a:t> @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ef`ecwtem</a:t>
            </a:r>
            <a:r>
              <a:rPr lang="fr-FR" sz="2800" b="1" dirty="0">
                <a:latin typeface="CS Avva Shenouda" panose="020B7200000000000000" pitchFamily="34" charset="0"/>
              </a:rPr>
              <a:t> `</a:t>
            </a:r>
            <a:r>
              <a:rPr lang="fr-FR" sz="2800" b="1" dirty="0" err="1">
                <a:latin typeface="CS Avva Shenouda" panose="020B7200000000000000" pitchFamily="34" charset="0"/>
              </a:rPr>
              <a:t>eta`cmy</a:t>
            </a:r>
            <a:r>
              <a:rPr lang="fr-FR" sz="2800" b="1" dirty="0">
                <a:latin typeface="CS Avva Shenouda" panose="020B7200000000000000" pitchFamily="34" charset="0"/>
              </a:rPr>
              <a:t>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efecw</a:t>
            </a:r>
            <a:r>
              <a:rPr lang="fr-FR" sz="2800" b="1" dirty="0">
                <a:latin typeface="CS Avva Shenouda" panose="020B7200000000000000" pitchFamily="34" charset="0"/>
              </a:rPr>
              <a:t>] `</a:t>
            </a:r>
            <a:r>
              <a:rPr lang="fr-FR" sz="2800" b="1" dirty="0" err="1">
                <a:latin typeface="CS Avva Shenouda" panose="020B7200000000000000" pitchFamily="34" charset="0"/>
              </a:rPr>
              <a:t>nta'u,y</a:t>
            </a:r>
            <a:r>
              <a:rPr lang="fr-FR" sz="2800" b="1" dirty="0">
                <a:latin typeface="CS Avva Shenouda" panose="020B7200000000000000" pitchFamily="34" charset="0"/>
              </a:rPr>
              <a:t>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ouhiryny</a:t>
            </a:r>
            <a:r>
              <a:rPr lang="fr-FR" sz="2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4603" y="3212976"/>
            <a:ext cx="5186425" cy="2554545"/>
          </a:xfrm>
          <a:prstGeom prst="rect">
            <a:avLst/>
          </a:prstGeom>
        </p:spPr>
        <p:txBody>
          <a:bodyPr wrap="square" anchor="ctr" anchorCtr="0">
            <a:spAutoFit/>
          </a:bodyPr>
          <a:lstStyle/>
          <a:p>
            <a:pPr algn="just" rtl="1"/>
            <a:r>
              <a:rPr lang="ar-AE" sz="3200" b="1" dirty="0">
                <a:latin typeface="Book Antiqua" panose="02040602050305030304" pitchFamily="18" charset="0"/>
              </a:rPr>
              <a:t>أنا صرخت إلي الله والرب سمعني. اللهم </a:t>
            </a:r>
            <a:r>
              <a:rPr lang="ar-AE" sz="3200" b="1" dirty="0" err="1">
                <a:latin typeface="Book Antiqua" panose="02040602050305030304" pitchFamily="18" charset="0"/>
              </a:rPr>
              <a:t>إسمع</a:t>
            </a:r>
            <a:r>
              <a:rPr lang="ar-AE" sz="3200" b="1" dirty="0">
                <a:latin typeface="Book Antiqua" panose="02040602050305030304" pitchFamily="18" charset="0"/>
              </a:rPr>
              <a:t> صلاتي ولا ترفض طلبتي. </a:t>
            </a:r>
            <a:r>
              <a:rPr lang="ar-AE" sz="3200" b="1" dirty="0" err="1">
                <a:latin typeface="Book Antiqua" panose="02040602050305030304" pitchFamily="18" charset="0"/>
              </a:rPr>
              <a:t>إلتفت</a:t>
            </a:r>
            <a:r>
              <a:rPr lang="ar-AE" sz="3200" b="1" dirty="0">
                <a:latin typeface="Book Antiqua" panose="02040602050305030304" pitchFamily="18" charset="0"/>
              </a:rPr>
              <a:t> إلي </a:t>
            </a:r>
            <a:r>
              <a:rPr lang="ar-AE" sz="3200" b="1" dirty="0" err="1">
                <a:latin typeface="Book Antiqua" panose="02040602050305030304" pitchFamily="18" charset="0"/>
              </a:rPr>
              <a:t>وإسمعني</a:t>
            </a:r>
            <a:r>
              <a:rPr lang="ar-AE" sz="3200" b="1" dirty="0">
                <a:latin typeface="Book Antiqua" panose="02040602050305030304" pitchFamily="18" charset="0"/>
              </a:rPr>
              <a:t> عشية وباكر ووقت الظهر كلامي </a:t>
            </a:r>
            <a:r>
              <a:rPr lang="ar-AE" sz="3200" b="1" dirty="0" err="1">
                <a:latin typeface="Book Antiqua" panose="02040602050305030304" pitchFamily="18" charset="0"/>
              </a:rPr>
              <a:t>أقولة</a:t>
            </a:r>
            <a:r>
              <a:rPr lang="ar-AE" sz="3200" b="1" dirty="0">
                <a:latin typeface="Book Antiqua" panose="02040602050305030304" pitchFamily="18" charset="0"/>
              </a:rPr>
              <a:t> فيسمع </a:t>
            </a:r>
            <a:r>
              <a:rPr lang="ar-AE" sz="3200" b="1" dirty="0" err="1">
                <a:latin typeface="Book Antiqua" panose="02040602050305030304" pitchFamily="18" charset="0"/>
              </a:rPr>
              <a:t>صوتى</a:t>
            </a:r>
            <a:r>
              <a:rPr lang="ar-AE" sz="3200" b="1" dirty="0">
                <a:latin typeface="Book Antiqua" panose="02040602050305030304" pitchFamily="18" charset="0"/>
              </a:rPr>
              <a:t> ويخلص نفسي بسلام.</a:t>
            </a:r>
            <a:endParaRPr lang="fr-FR" altLang="fr-FR" sz="32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A0339EE5-04E7-4065-AAA5-D47DEDA1888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839828C1-7774-4B63-825F-B5A40FBC5D7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5349452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2D688230-C805-4419-AE94-115FE016846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C5CCB1E0-C0C3-4596-AC7F-2C066FAB26C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4685088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2420888"/>
            <a:ext cx="6144344" cy="3852831"/>
          </a:xfrm>
        </p:spPr>
        <p:txBody>
          <a:bodyPr numCol="1" spcCol="72000" anchor="t" anchorCtr="0">
            <a:noAutofit/>
          </a:bodyPr>
          <a:lstStyle/>
          <a:p>
            <a:pPr marL="0" indent="0" algn="just">
              <a:buNone/>
            </a:pPr>
            <a:r>
              <a:rPr lang="fr-FR" sz="2400" b="1" dirty="0">
                <a:latin typeface="Book Antiqua" panose="02040602050305030304" pitchFamily="18" charset="0"/>
              </a:rPr>
              <a:t>Ô Jésus-Christ notre Dieu qui a été cloué sur la croix à la 6ème heure, a éliminé le péché par l'arbre, et par Ta mort a ressuscité le mort, l'homme créé par tes mains et mort par le péché, enlève nos douleurs par Tes souffrances vivifiantes et par les clous transperçant Ton Corps. Délivre-nous des passions terrestres et mène-nous vers le souvenir de Tes commandements par Ta miséricorde.</a:t>
            </a:r>
            <a:endParaRPr lang="fr-FR" sz="2400" b="1" i="1" dirty="0">
              <a:latin typeface="Book Antiqua" panose="02040602050305030304" pitchFamily="18" charset="0"/>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561994"/>
            <a:ext cx="11412264" cy="164287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000" b="1" dirty="0">
                <a:latin typeface="CS Avva Shenouda" panose="020B7200000000000000" pitchFamily="34" charset="0"/>
              </a:rPr>
              <a:t>W </a:t>
            </a:r>
            <a:r>
              <a:rPr lang="fr-FR" sz="2000" b="1" dirty="0" err="1">
                <a:latin typeface="CS Avva Shenouda" panose="020B7200000000000000" pitchFamily="34" charset="0"/>
              </a:rPr>
              <a:t>Iycouc</a:t>
            </a:r>
            <a:r>
              <a:rPr lang="fr-FR" sz="2000" b="1" dirty="0">
                <a:latin typeface="CS Avva Shenouda" panose="020B7200000000000000" pitchFamily="34" charset="0"/>
              </a:rPr>
              <a:t> </a:t>
            </a:r>
            <a:r>
              <a:rPr lang="fr-FR" sz="2000" b="1" dirty="0" err="1">
                <a:latin typeface="CS Avva Shenouda" panose="020B7200000000000000" pitchFamily="34" charset="0"/>
              </a:rPr>
              <a:t>Pi,rictoc</a:t>
            </a:r>
            <a:r>
              <a:rPr lang="fr-FR" sz="2000" b="1" dirty="0">
                <a:latin typeface="CS Avva Shenouda" panose="020B7200000000000000" pitchFamily="34" charset="0"/>
              </a:rPr>
              <a:t> </a:t>
            </a:r>
            <a:r>
              <a:rPr lang="fr-FR" sz="2000" b="1" dirty="0" err="1">
                <a:latin typeface="CS Avva Shenouda" panose="020B7200000000000000" pitchFamily="34" charset="0"/>
              </a:rPr>
              <a:t>Pennou</a:t>
            </a:r>
            <a:r>
              <a:rPr lang="fr-FR" sz="2000" b="1" dirty="0">
                <a:latin typeface="CS Avva Shenouda" panose="020B7200000000000000" pitchFamily="34" charset="0"/>
              </a:rPr>
              <a:t>] @ </a:t>
            </a:r>
            <a:r>
              <a:rPr lang="fr-FR" sz="2000" b="1" dirty="0" err="1">
                <a:latin typeface="CS Avva Shenouda" panose="020B7200000000000000" pitchFamily="34" charset="0"/>
              </a:rPr>
              <a:t>vyetaf</a:t>
            </a:r>
            <a:r>
              <a:rPr lang="fr-FR" sz="2000" b="1" dirty="0">
                <a:latin typeface="CS Avva Shenouda" panose="020B7200000000000000" pitchFamily="34" charset="0"/>
              </a:rPr>
              <a:t>]</a:t>
            </a:r>
            <a:r>
              <a:rPr lang="fr-FR" sz="2000" b="1" dirty="0" err="1">
                <a:latin typeface="CS Avva Shenouda" panose="020B7200000000000000" pitchFamily="34" charset="0"/>
              </a:rPr>
              <a:t>ift</a:t>
            </a:r>
            <a:r>
              <a:rPr lang="fr-FR" sz="2000" b="1" dirty="0">
                <a:latin typeface="CS Avva Shenouda" panose="020B7200000000000000" pitchFamily="34" charset="0"/>
              </a:rPr>
              <a:t> </a:t>
            </a:r>
            <a:r>
              <a:rPr lang="fr-FR" sz="2000" b="1" dirty="0" err="1">
                <a:latin typeface="CS Avva Shenouda" panose="020B7200000000000000" pitchFamily="34" charset="0"/>
              </a:rPr>
              <a:t>nak</a:t>
            </a:r>
            <a:r>
              <a:rPr lang="fr-FR" sz="2000" b="1" dirty="0">
                <a:latin typeface="CS Avva Shenouda" panose="020B7200000000000000" pitchFamily="34" charset="0"/>
              </a:rPr>
              <a:t> `</a:t>
            </a:r>
            <a:r>
              <a:rPr lang="fr-FR" sz="2000" b="1" dirty="0" err="1">
                <a:latin typeface="CS Avva Shenouda" panose="020B7200000000000000" pitchFamily="34" charset="0"/>
              </a:rPr>
              <a:t>eqoun</a:t>
            </a:r>
            <a:r>
              <a:rPr lang="fr-FR" sz="2000" b="1" dirty="0">
                <a:latin typeface="CS Avva Shenouda" panose="020B7200000000000000" pitchFamily="34" charset="0"/>
              </a:rPr>
              <a:t> `</a:t>
            </a:r>
            <a:r>
              <a:rPr lang="fr-FR" sz="2000" b="1" dirty="0" err="1">
                <a:latin typeface="CS Avva Shenouda" panose="020B7200000000000000" pitchFamily="34" charset="0"/>
              </a:rPr>
              <a:t>epi`ctauroc</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ajp</a:t>
            </a:r>
            <a:r>
              <a:rPr lang="fr-FR" sz="2000" b="1" dirty="0">
                <a:latin typeface="CS Avva Shenouda" panose="020B7200000000000000" pitchFamily="34" charset="0"/>
              </a:rPr>
              <a:t> </a:t>
            </a:r>
            <a:r>
              <a:rPr lang="fr-FR" sz="2000" b="1" dirty="0" err="1">
                <a:latin typeface="CS Avva Shenouda" panose="020B7200000000000000" pitchFamily="34" charset="0"/>
              </a:rPr>
              <a:t>coou</a:t>
            </a:r>
            <a:r>
              <a:rPr lang="fr-FR" sz="2000" b="1" dirty="0">
                <a:latin typeface="CS Avva Shenouda" panose="020B7200000000000000" pitchFamily="34" charset="0"/>
              </a:rPr>
              <a:t> @ </a:t>
            </a:r>
            <a:r>
              <a:rPr lang="fr-FR" sz="2000" b="1" dirty="0" err="1">
                <a:latin typeface="CS Avva Shenouda" panose="020B7200000000000000" pitchFamily="34" charset="0"/>
              </a:rPr>
              <a:t>akqwteb</a:t>
            </a:r>
            <a:r>
              <a:rPr lang="fr-FR" sz="2000" b="1" dirty="0">
                <a:latin typeface="CS Avva Shenouda" panose="020B7200000000000000" pitchFamily="34" charset="0"/>
              </a:rPr>
              <a:t> `m`</a:t>
            </a:r>
            <a:r>
              <a:rPr lang="fr-FR" sz="2000" b="1" dirty="0" err="1">
                <a:latin typeface="CS Avva Shenouda" panose="020B7200000000000000" pitchFamily="34" charset="0"/>
              </a:rPr>
              <a:t>vnobi</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pise @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aktanqo</a:t>
            </a:r>
            <a:r>
              <a:rPr lang="fr-FR" sz="2000" b="1" dirty="0">
                <a:latin typeface="CS Avva Shenouda" panose="020B7200000000000000" pitchFamily="34" charset="0"/>
              </a:rPr>
              <a:t> `</a:t>
            </a:r>
            <a:r>
              <a:rPr lang="fr-FR" sz="2000" b="1" dirty="0" err="1">
                <a:latin typeface="CS Avva Shenouda" panose="020B7200000000000000" pitchFamily="34" charset="0"/>
              </a:rPr>
              <a:t>mpirefmwout</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a:t>
            </a:r>
            <a:r>
              <a:rPr lang="fr-FR" sz="2000" b="1" dirty="0" err="1">
                <a:latin typeface="CS Avva Shenouda" panose="020B7200000000000000" pitchFamily="34" charset="0"/>
              </a:rPr>
              <a:t>pekmwou</a:t>
            </a:r>
            <a:r>
              <a:rPr lang="fr-FR" sz="2000" b="1" dirty="0">
                <a:latin typeface="CS Avva Shenouda" panose="020B7200000000000000" pitchFamily="34" charset="0"/>
              </a:rPr>
              <a:t> @ `</a:t>
            </a:r>
            <a:r>
              <a:rPr lang="fr-FR" sz="2000" b="1" dirty="0" err="1">
                <a:latin typeface="CS Avva Shenouda" panose="020B7200000000000000" pitchFamily="34" charset="0"/>
              </a:rPr>
              <a:t>ete</a:t>
            </a:r>
            <a:r>
              <a:rPr lang="fr-FR" sz="2000" b="1" dirty="0">
                <a:latin typeface="CS Avva Shenouda" panose="020B7200000000000000" pitchFamily="34" charset="0"/>
              </a:rPr>
              <a:t> </a:t>
            </a:r>
            <a:r>
              <a:rPr lang="fr-FR" sz="2000" b="1" dirty="0" err="1">
                <a:latin typeface="CS Avva Shenouda" panose="020B7200000000000000" pitchFamily="34" charset="0"/>
              </a:rPr>
              <a:t>pirwmi</a:t>
            </a:r>
            <a:r>
              <a:rPr lang="fr-FR" sz="2000" b="1" dirty="0">
                <a:latin typeface="CS Avva Shenouda" panose="020B7200000000000000" pitchFamily="34" charset="0"/>
              </a:rPr>
              <a:t> </a:t>
            </a:r>
            <a:r>
              <a:rPr lang="fr-FR" sz="2000" b="1" dirty="0" err="1">
                <a:latin typeface="CS Avva Shenouda" panose="020B7200000000000000" pitchFamily="34" charset="0"/>
              </a:rPr>
              <a:t>pe</a:t>
            </a:r>
            <a:r>
              <a:rPr lang="fr-FR" sz="2000" b="1" dirty="0">
                <a:latin typeface="CS Avva Shenouda" panose="020B7200000000000000" pitchFamily="34" charset="0"/>
              </a:rPr>
              <a:t> </a:t>
            </a:r>
            <a:r>
              <a:rPr lang="fr-FR" sz="2000" b="1" dirty="0" err="1">
                <a:latin typeface="CS Avva Shenouda" panose="020B7200000000000000" pitchFamily="34" charset="0"/>
              </a:rPr>
              <a:t>etak;ammiof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nekjij</a:t>
            </a:r>
            <a:r>
              <a:rPr lang="fr-FR" sz="2000" b="1" dirty="0">
                <a:latin typeface="CS Avva Shenouda" panose="020B7200000000000000" pitchFamily="34" charset="0"/>
              </a:rPr>
              <a:t> </a:t>
            </a:r>
            <a:r>
              <a:rPr lang="fr-FR" sz="2000" b="1" dirty="0" err="1">
                <a:latin typeface="CS Avva Shenouda" panose="020B7200000000000000" pitchFamily="34" charset="0"/>
              </a:rPr>
              <a:t>etafmou</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a:t>
            </a:r>
            <a:r>
              <a:rPr lang="fr-FR" sz="2000" b="1" dirty="0" err="1">
                <a:latin typeface="CS Avva Shenouda" panose="020B7200000000000000" pitchFamily="34" charset="0"/>
              </a:rPr>
              <a:t>vnobi</a:t>
            </a:r>
            <a:r>
              <a:rPr lang="fr-FR" sz="2000" b="1" dirty="0">
                <a:latin typeface="CS Avva Shenouda" panose="020B7200000000000000" pitchFamily="34" charset="0"/>
              </a:rPr>
              <a:t> @ </a:t>
            </a:r>
            <a:r>
              <a:rPr lang="fr-FR" sz="2000" b="1" dirty="0" err="1">
                <a:latin typeface="CS Avva Shenouda" panose="020B7200000000000000" pitchFamily="34" charset="0"/>
              </a:rPr>
              <a:t>qwteb</a:t>
            </a:r>
            <a:r>
              <a:rPr lang="fr-FR" sz="2000" b="1" dirty="0">
                <a:latin typeface="CS Avva Shenouda" panose="020B7200000000000000" pitchFamily="34" charset="0"/>
              </a:rPr>
              <a:t> `</a:t>
            </a:r>
            <a:r>
              <a:rPr lang="fr-FR" sz="2000" b="1" dirty="0" err="1">
                <a:latin typeface="CS Avva Shenouda" panose="020B7200000000000000" pitchFamily="34" charset="0"/>
              </a:rPr>
              <a:t>nnenpa;oc</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a:t>
            </a:r>
            <a:r>
              <a:rPr lang="fr-FR" sz="2000" b="1" dirty="0" err="1">
                <a:latin typeface="CS Avva Shenouda" panose="020B7200000000000000" pitchFamily="34" charset="0"/>
              </a:rPr>
              <a:t>nek`mkauh</a:t>
            </a:r>
            <a:r>
              <a:rPr lang="fr-FR" sz="2000" b="1" dirty="0">
                <a:latin typeface="CS Avva Shenouda" panose="020B7200000000000000" pitchFamily="34" charset="0"/>
              </a:rPr>
              <a:t> `</a:t>
            </a:r>
            <a:r>
              <a:rPr lang="fr-FR" sz="2000" b="1" dirty="0" err="1">
                <a:latin typeface="CS Avva Shenouda" panose="020B7200000000000000" pitchFamily="34" charset="0"/>
              </a:rPr>
              <a:t>noujai</a:t>
            </a:r>
            <a:r>
              <a:rPr lang="fr-FR" sz="2000" b="1" dirty="0">
                <a:latin typeface="CS Avva Shenouda" panose="020B7200000000000000" pitchFamily="34" charset="0"/>
              </a:rPr>
              <a:t> `</a:t>
            </a:r>
            <a:r>
              <a:rPr lang="fr-FR" sz="2000" b="1" dirty="0" err="1">
                <a:latin typeface="CS Avva Shenouda" panose="020B7200000000000000" pitchFamily="34" charset="0"/>
              </a:rPr>
              <a:t>nreftanqo</a:t>
            </a:r>
            <a:r>
              <a:rPr lang="fr-FR" sz="2000" b="1" dirty="0">
                <a:latin typeface="CS Avva Shenouda" panose="020B7200000000000000" pitchFamily="34" charset="0"/>
              </a:rPr>
              <a:t> @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niift</a:t>
            </a:r>
            <a:r>
              <a:rPr lang="fr-FR" sz="2000" b="1" dirty="0">
                <a:latin typeface="CS Avva Shenouda" panose="020B7200000000000000" pitchFamily="34" charset="0"/>
              </a:rPr>
              <a:t> </a:t>
            </a:r>
            <a:r>
              <a:rPr lang="fr-FR" sz="2000" b="1" dirty="0" err="1">
                <a:latin typeface="CS Avva Shenouda" panose="020B7200000000000000" pitchFamily="34" charset="0"/>
              </a:rPr>
              <a:t>etau</a:t>
            </a:r>
            <a:r>
              <a:rPr lang="fr-FR" sz="2000" b="1" dirty="0">
                <a:latin typeface="CS Avva Shenouda" panose="020B7200000000000000" pitchFamily="34" charset="0"/>
              </a:rPr>
              <a:t>]</a:t>
            </a:r>
            <a:r>
              <a:rPr lang="fr-FR" sz="2000" b="1" dirty="0" err="1">
                <a:latin typeface="CS Avva Shenouda" panose="020B7200000000000000" pitchFamily="34" charset="0"/>
              </a:rPr>
              <a:t>ift</a:t>
            </a:r>
            <a:r>
              <a:rPr lang="fr-FR" sz="2000" b="1" dirty="0">
                <a:latin typeface="CS Avva Shenouda" panose="020B7200000000000000" pitchFamily="34" charset="0"/>
              </a:rPr>
              <a:t> </a:t>
            </a:r>
            <a:r>
              <a:rPr lang="fr-FR" sz="2000" b="1" dirty="0" err="1">
                <a:latin typeface="CS Avva Shenouda" panose="020B7200000000000000" pitchFamily="34" charset="0"/>
              </a:rPr>
              <a:t>nak</a:t>
            </a:r>
            <a:r>
              <a:rPr lang="fr-FR" sz="2000" b="1" dirty="0">
                <a:latin typeface="CS Avva Shenouda" panose="020B7200000000000000" pitchFamily="34" charset="0"/>
              </a:rPr>
              <a:t> `</a:t>
            </a:r>
            <a:r>
              <a:rPr lang="fr-FR" sz="2000" b="1" dirty="0" err="1">
                <a:latin typeface="CS Avva Shenouda" panose="020B7200000000000000" pitchFamily="34" charset="0"/>
              </a:rPr>
              <a:t>nqytou</a:t>
            </a:r>
            <a:r>
              <a:rPr lang="fr-FR" sz="2000" b="1" dirty="0">
                <a:latin typeface="CS Avva Shenouda" panose="020B7200000000000000" pitchFamily="34" charset="0"/>
              </a:rPr>
              <a:t> @ </a:t>
            </a:r>
            <a:r>
              <a:rPr lang="fr-FR" sz="2000" b="1" dirty="0" err="1">
                <a:latin typeface="CS Avva Shenouda" panose="020B7200000000000000" pitchFamily="34" charset="0"/>
              </a:rPr>
              <a:t>matoujo</a:t>
            </a:r>
            <a:r>
              <a:rPr lang="fr-FR" sz="2000" b="1" dirty="0">
                <a:latin typeface="CS Avva Shenouda" panose="020B7200000000000000" pitchFamily="34" charset="0"/>
              </a:rPr>
              <a:t> `</a:t>
            </a:r>
            <a:r>
              <a:rPr lang="fr-FR" sz="2000" b="1" dirty="0" err="1">
                <a:latin typeface="CS Avva Shenouda" panose="020B7200000000000000" pitchFamily="34" charset="0"/>
              </a:rPr>
              <a:t>mpennouc</a:t>
            </a:r>
            <a:r>
              <a:rPr lang="fr-FR" sz="2000" b="1" dirty="0">
                <a:latin typeface="CS Avva Shenouda" panose="020B7200000000000000" pitchFamily="34" charset="0"/>
              </a:rPr>
              <a:t> `</a:t>
            </a:r>
            <a:r>
              <a:rPr lang="fr-FR" sz="2000" b="1" dirty="0" err="1">
                <a:latin typeface="CS Avva Shenouda" panose="020B7200000000000000" pitchFamily="34" charset="0"/>
              </a:rPr>
              <a:t>ebolha</a:t>
            </a:r>
            <a:r>
              <a:rPr lang="fr-FR" sz="2000" b="1" dirty="0">
                <a:latin typeface="CS Avva Shenouda" panose="020B7200000000000000" pitchFamily="34" charset="0"/>
              </a:rPr>
              <a:t> ]</a:t>
            </a:r>
            <a:r>
              <a:rPr lang="fr-FR" sz="2000" b="1" dirty="0" err="1">
                <a:latin typeface="CS Avva Shenouda" panose="020B7200000000000000" pitchFamily="34" charset="0"/>
              </a:rPr>
              <a:t>eblaly</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ni`hbyou`i</a:t>
            </a:r>
            <a:r>
              <a:rPr lang="fr-FR" sz="2000" b="1" dirty="0">
                <a:latin typeface="CS Avva Shenouda" panose="020B7200000000000000" pitchFamily="34" charset="0"/>
              </a:rPr>
              <a:t> `</a:t>
            </a:r>
            <a:r>
              <a:rPr lang="fr-FR" sz="2000" b="1" dirty="0" err="1">
                <a:latin typeface="CS Avva Shenouda" panose="020B7200000000000000" pitchFamily="34" charset="0"/>
              </a:rPr>
              <a:t>nhulynikon</a:t>
            </a:r>
            <a:r>
              <a:rPr lang="fr-FR" sz="2000" b="1" dirty="0">
                <a:latin typeface="CS Avva Shenouda" panose="020B7200000000000000" pitchFamily="34" charset="0"/>
              </a:rPr>
              <a:t> @ nem </a:t>
            </a:r>
            <a:r>
              <a:rPr lang="fr-FR" sz="2000" b="1" dirty="0" err="1">
                <a:latin typeface="CS Avva Shenouda" panose="020B7200000000000000" pitchFamily="34" charset="0"/>
              </a:rPr>
              <a:t>ni`epi;umi`a</a:t>
            </a:r>
            <a:r>
              <a:rPr lang="fr-FR" sz="2000" b="1" dirty="0">
                <a:latin typeface="CS Avva Shenouda" panose="020B7200000000000000" pitchFamily="34" charset="0"/>
              </a:rPr>
              <a:t> `</a:t>
            </a:r>
            <a:r>
              <a:rPr lang="fr-FR" sz="2000" b="1" dirty="0" err="1">
                <a:latin typeface="CS Avva Shenouda" panose="020B7200000000000000" pitchFamily="34" charset="0"/>
              </a:rPr>
              <a:t>nkocmikon</a:t>
            </a:r>
            <a:r>
              <a:rPr lang="fr-FR" sz="2000" b="1" dirty="0">
                <a:latin typeface="CS Avva Shenouda" panose="020B7200000000000000" pitchFamily="34" charset="0"/>
              </a:rPr>
              <a:t> @ `</a:t>
            </a:r>
            <a:r>
              <a:rPr lang="fr-FR" sz="2000" b="1" dirty="0" err="1">
                <a:latin typeface="CS Avva Shenouda" panose="020B7200000000000000" pitchFamily="34" charset="0"/>
              </a:rPr>
              <a:t>eqoun</a:t>
            </a:r>
            <a:r>
              <a:rPr lang="fr-FR" sz="2000" b="1" dirty="0">
                <a:latin typeface="CS Avva Shenouda" panose="020B7200000000000000" pitchFamily="34" charset="0"/>
              </a:rPr>
              <a:t> `</a:t>
            </a:r>
            <a:r>
              <a:rPr lang="fr-FR" sz="2000" b="1" dirty="0" err="1">
                <a:latin typeface="CS Avva Shenouda" panose="020B7200000000000000" pitchFamily="34" charset="0"/>
              </a:rPr>
              <a:t>e`pre`vmeu`i</a:t>
            </a:r>
            <a:r>
              <a:rPr lang="fr-FR" sz="2000" b="1" dirty="0">
                <a:latin typeface="CS Avva Shenouda" panose="020B7200000000000000" pitchFamily="34" charset="0"/>
              </a:rPr>
              <a:t> `</a:t>
            </a:r>
            <a:r>
              <a:rPr lang="fr-FR" sz="2000" b="1" dirty="0" err="1">
                <a:latin typeface="CS Avva Shenouda" panose="020B7200000000000000" pitchFamily="34" charset="0"/>
              </a:rPr>
              <a:t>nnekhap</a:t>
            </a:r>
            <a:r>
              <a:rPr lang="fr-FR" sz="2000" b="1" dirty="0">
                <a:latin typeface="CS Avva Shenouda" panose="020B7200000000000000" pitchFamily="34" charset="0"/>
              </a:rPr>
              <a:t> `n`</a:t>
            </a:r>
            <a:r>
              <a:rPr lang="fr-FR" sz="2000" b="1" dirty="0" err="1">
                <a:latin typeface="CS Avva Shenouda" panose="020B7200000000000000" pitchFamily="34" charset="0"/>
              </a:rPr>
              <a:t>epouranion</a:t>
            </a:r>
            <a:r>
              <a:rPr lang="fr-FR" sz="2000" b="1" dirty="0">
                <a:latin typeface="CS Avva Shenouda" panose="020B7200000000000000" pitchFamily="34" charset="0"/>
              </a:rPr>
              <a:t> kata </a:t>
            </a:r>
            <a:r>
              <a:rPr lang="fr-FR" sz="2000" b="1" dirty="0" err="1">
                <a:latin typeface="CS Avva Shenouda" panose="020B7200000000000000" pitchFamily="34" charset="0"/>
              </a:rPr>
              <a:t>nekmet</a:t>
            </a:r>
            <a:r>
              <a:rPr lang="fr-FR" sz="2000" b="1" dirty="0">
                <a:latin typeface="CS Avva Shenouda" panose="020B7200000000000000" pitchFamily="34" charset="0"/>
              </a:rPr>
              <a:t> </a:t>
            </a:r>
            <a:r>
              <a:rPr lang="fr-FR" sz="2000" b="1" dirty="0" err="1">
                <a:latin typeface="CS Avva Shenouda" panose="020B7200000000000000" pitchFamily="34" charset="0"/>
              </a:rPr>
              <a:t>senhyt</a:t>
            </a:r>
            <a:r>
              <a:rPr lang="fr-FR" sz="2000" b="1" dirty="0">
                <a:latin typeface="CS Avva Shenouda" panose="020B7200000000000000" pitchFamily="34" charset="0"/>
              </a:rPr>
              <a:t>.</a:t>
            </a:r>
            <a:endParaRPr lang="fr-FR" sz="2000"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411010"/>
            <a:ext cx="5186425" cy="3970318"/>
          </a:xfrm>
          <a:prstGeom prst="rect">
            <a:avLst/>
          </a:prstGeom>
        </p:spPr>
        <p:txBody>
          <a:bodyPr wrap="square" anchor="t" anchorCtr="0">
            <a:spAutoFit/>
          </a:bodyPr>
          <a:lstStyle/>
          <a:p>
            <a:pPr algn="just" rtl="1"/>
            <a:r>
              <a:rPr lang="ar-AE" sz="2800" b="1" dirty="0">
                <a:latin typeface="Book Antiqua" panose="02040602050305030304" pitchFamily="18" charset="0"/>
              </a:rPr>
              <a:t>يا يسوع المسيح إلهنا الذي سمرت على الصليب في الساعة السادسة وقتلت الخطية بالخشبة وأحييت الميت بموتك. الذي هو الإنسان الذي خلقته بيديك الذي مات بالخطية </a:t>
            </a:r>
            <a:r>
              <a:rPr lang="ar-AE" sz="2800" b="1" dirty="0" err="1">
                <a:latin typeface="Book Antiqua" panose="02040602050305030304" pitchFamily="18" charset="0"/>
              </a:rPr>
              <a:t>إقتل</a:t>
            </a:r>
            <a:r>
              <a:rPr lang="ar-AE" sz="2800" b="1" dirty="0">
                <a:latin typeface="Book Antiqua" panose="02040602050305030304" pitchFamily="18" charset="0"/>
              </a:rPr>
              <a:t> أوجاعنا بآلامك </a:t>
            </a:r>
            <a:r>
              <a:rPr lang="ar-AE" sz="2800" b="1" dirty="0" err="1">
                <a:latin typeface="Book Antiqua" panose="02040602050305030304" pitchFamily="18" charset="0"/>
              </a:rPr>
              <a:t>المشفية</a:t>
            </a:r>
            <a:r>
              <a:rPr lang="ar-AE" sz="2800" b="1" dirty="0">
                <a:latin typeface="Book Antiqua" panose="02040602050305030304" pitchFamily="18" charset="0"/>
              </a:rPr>
              <a:t> </a:t>
            </a:r>
            <a:r>
              <a:rPr lang="ar-AE" sz="2800" b="1" dirty="0" err="1">
                <a:latin typeface="Book Antiqua" panose="02040602050305030304" pitchFamily="18" charset="0"/>
              </a:rPr>
              <a:t>المحيية</a:t>
            </a:r>
            <a:r>
              <a:rPr lang="ar-AE" sz="2800" b="1" dirty="0">
                <a:latin typeface="Book Antiqua" panose="02040602050305030304" pitchFamily="18" charset="0"/>
              </a:rPr>
              <a:t> وبالمسامير التي سمرت بها. أنقذ عقولنا من طياشة الأعمال </a:t>
            </a:r>
            <a:r>
              <a:rPr lang="ar-AE" sz="2800" b="1" dirty="0" err="1">
                <a:latin typeface="Book Antiqua" panose="02040602050305030304" pitchFamily="18" charset="0"/>
              </a:rPr>
              <a:t>الهيولية</a:t>
            </a:r>
            <a:r>
              <a:rPr lang="ar-AE" sz="2800" b="1" dirty="0">
                <a:latin typeface="Book Antiqua" panose="02040602050305030304" pitchFamily="18" charset="0"/>
              </a:rPr>
              <a:t> والشهوات العالمية إلى تذكار احكامك </a:t>
            </a:r>
            <a:r>
              <a:rPr lang="ar-AE" sz="2800" b="1" dirty="0" err="1">
                <a:latin typeface="Book Antiqua" panose="02040602050305030304" pitchFamily="18" charset="0"/>
              </a:rPr>
              <a:t>السمائية</a:t>
            </a:r>
            <a:r>
              <a:rPr lang="ar-AE" sz="2800" b="1" dirty="0">
                <a:latin typeface="Book Antiqua" panose="02040602050305030304" pitchFamily="18" charset="0"/>
              </a:rPr>
              <a:t> </a:t>
            </a:r>
            <a:r>
              <a:rPr lang="ar-AE" sz="2800" b="1" dirty="0" err="1">
                <a:latin typeface="Book Antiqua" panose="02040602050305030304" pitchFamily="18" charset="0"/>
              </a:rPr>
              <a:t>كرأفاتك</a:t>
            </a:r>
            <a:endParaRPr lang="fr-FR" altLang="fr-FR" sz="28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6" name="ZoneTexte 5">
            <a:extLst>
              <a:ext uri="{FF2B5EF4-FFF2-40B4-BE49-F238E27FC236}">
                <a16:creationId xmlns:a16="http://schemas.microsoft.com/office/drawing/2014/main" id="{CAFC0847-F336-474A-850C-5D45920180A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E83589B0-4223-45B5-B0A0-27CF64B7A00E}"/>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24512316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EC011A58-A17C-4785-80C8-6E28A1C6A2A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A170FB5E-8BFF-4E07-8982-698DEE796E1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45868093"/>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1700808"/>
            <a:ext cx="6144344" cy="6041868"/>
          </a:xfrm>
        </p:spPr>
        <p:txBody>
          <a:bodyPr numCol="1" spcCol="72000" anchor="t" anchorCtr="0">
            <a:noAutofit/>
          </a:bodyPr>
          <a:lstStyle/>
          <a:p>
            <a:pPr marL="0" indent="0" algn="just">
              <a:buNone/>
            </a:pPr>
            <a:r>
              <a:rPr lang="fr-FR" sz="2200" b="1" dirty="0">
                <a:latin typeface="Book Antiqua" panose="02040602050305030304" pitchFamily="18" charset="0"/>
              </a:rPr>
              <a:t>N'ayant aucune excuse pour nos nombreux péchés, c'est par toi, ô Mère de Dieu, toujours Vierge, que nous supplions Celui qui est né de toi. Car tes intercessions sont nombreuses et agrées par Notre Sauveur. Ô Mère pure, ne refuse pas aux pécheurs ton intercession auprès de Celui qui est né de Toi parce qu'Il est miséricordieux et peut nous sauver. Il a souffert pour nous et pour notre salut. Que Ta pitié nous vienne vite en aide car nous sommes faibles et pécheurs. Aide-nous ô Dieu notre Sauveur à cause de Ton Nom. Ô Seigneur sauve-nous, remet nos péchés à cause de Ton Saint Nom.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785756"/>
            <a:ext cx="5186425" cy="4555093"/>
          </a:xfrm>
          <a:prstGeom prst="rect">
            <a:avLst/>
          </a:prstGeom>
        </p:spPr>
        <p:txBody>
          <a:bodyPr wrap="square" anchor="ctr" anchorCtr="0">
            <a:spAutoFit/>
          </a:bodyPr>
          <a:lstStyle/>
          <a:p>
            <a:pPr algn="just" rtl="1"/>
            <a:r>
              <a:rPr lang="ar-AE" sz="2900" b="1" dirty="0">
                <a:latin typeface="Book Antiqua" panose="02040602050305030304" pitchFamily="18" charset="0"/>
              </a:rPr>
              <a:t>إذ ليس لنا دالة من اجل كثرة خطايانا من أجلك يا والدة الإله العذراء نجد دالة عند الذي ولدتيه لان كثيرة هي شفاعتك قوية ومقبولة عن مخلصنا أيتها الأم الطاهرة لا ترفضي </a:t>
            </a:r>
            <a:r>
              <a:rPr lang="ar-AE" sz="2900" b="1" dirty="0" err="1">
                <a:latin typeface="Book Antiqua" panose="02040602050305030304" pitchFamily="18" charset="0"/>
              </a:rPr>
              <a:t>الخطاة</a:t>
            </a:r>
            <a:r>
              <a:rPr lang="ar-AE" sz="2900" b="1" dirty="0">
                <a:latin typeface="Book Antiqua" panose="02040602050305030304" pitchFamily="18" charset="0"/>
              </a:rPr>
              <a:t> من شفاعتك عن الذي ولديته لأنه رحوم وقادر على خلاصنا لأنه تألم من أجلنا لكي ينقذنا فلتسبق وتدركنا </a:t>
            </a:r>
            <a:r>
              <a:rPr lang="ar-AE" sz="2900" b="1" dirty="0" err="1">
                <a:latin typeface="Book Antiqua" panose="02040602050305030304" pitchFamily="18" charset="0"/>
              </a:rPr>
              <a:t>رآفاتك</a:t>
            </a:r>
            <a:r>
              <a:rPr lang="ar-AE" sz="2900" b="1" dirty="0">
                <a:latin typeface="Book Antiqua" panose="02040602050305030304" pitchFamily="18" charset="0"/>
              </a:rPr>
              <a:t> سريعاً لأننا قد تمسكنا جداً. أعنا يا الله مخلصنا من أجل </a:t>
            </a:r>
            <a:r>
              <a:rPr lang="ar-AE" sz="2900" b="1" dirty="0" err="1">
                <a:latin typeface="Book Antiqua" panose="02040602050305030304" pitchFamily="18" charset="0"/>
              </a:rPr>
              <a:t>إسمك</a:t>
            </a:r>
            <a:r>
              <a:rPr lang="ar-AE" sz="2900" b="1" dirty="0">
                <a:latin typeface="Book Antiqua" panose="02040602050305030304" pitchFamily="18" charset="0"/>
              </a:rPr>
              <a:t> </a:t>
            </a:r>
            <a:r>
              <a:rPr lang="ar-AE" sz="2900" b="1" dirty="0" err="1">
                <a:latin typeface="Book Antiqua" panose="02040602050305030304" pitchFamily="18" charset="0"/>
              </a:rPr>
              <a:t>يارب</a:t>
            </a:r>
            <a:r>
              <a:rPr lang="ar-AE" sz="2900" b="1" dirty="0">
                <a:latin typeface="Book Antiqua" panose="02040602050305030304" pitchFamily="18" charset="0"/>
              </a:rPr>
              <a:t> خلصنا واغفر لنا خطايانا من أجل اسمك القدوس</a:t>
            </a:r>
            <a:endParaRPr lang="fr-FR" sz="2900" b="1" dirty="0">
              <a:latin typeface="Book Antiqua" panose="02040602050305030304" pitchFamily="18" charset="0"/>
            </a:endParaRPr>
          </a:p>
        </p:txBody>
      </p:sp>
      <p:sp>
        <p:nvSpPr>
          <p:cNvPr id="7" name="Espace réservé du contenu 2">
            <a:extLst>
              <a:ext uri="{FF2B5EF4-FFF2-40B4-BE49-F238E27FC236}">
                <a16:creationId xmlns:a16="http://schemas.microsoft.com/office/drawing/2014/main" id="{981DEB64-A1AA-4F9D-B46B-8C720C43B219}"/>
              </a:ext>
            </a:extLst>
          </p:cNvPr>
          <p:cNvSpPr txBox="1">
            <a:spLocks/>
          </p:cNvSpPr>
          <p:nvPr/>
        </p:nvSpPr>
        <p:spPr>
          <a:xfrm>
            <a:off x="422177" y="494202"/>
            <a:ext cx="11203926" cy="106259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1200" b="1" dirty="0">
                <a:latin typeface="CS Avva Shenouda" panose="020B7200000000000000" pitchFamily="34" charset="0"/>
              </a:rPr>
              <a:t>Hwc `mmontan `hli `neukeria e;be `p`asai `nte nennobi @ e;by] gar `w ];eotokoc ten`erparyciazec;e `mmon qaten vy`etaremacf je nase ne neprecbia cejemjom ouoh cesop nahren Pencwtyr` @ w ]mau ettoubyout. ~Mper,au `ncw `nniref`ernobi qen neprecbia qaten vy`etaremacf je je nase ne`precbia cejemjom gar ouoh cesyp nahren Pencwtyr. W ]mau ettoubyout `mper,w `ncw `nnirev`ernobi qen ne`precbia qaten uy`etaremacf ge ouna`yt gar pe @ je `ou`on sjom `mmof enahmen je ouyi gar etaf[i`mkah e;byten hina `ntenahmen marou`ersorp `ntahon `n,wlem `nje nekmetsenhyt je an`erhyki `emasw `ariboy;in `eron V] Pencwtyr e;be `pw`ou `mpekran P=o=c ek`enahmen ek`e,a nennobi nan `ebol e;be pekran =e=;=u.</a:t>
            </a:r>
          </a:p>
        </p:txBody>
      </p:sp>
      <p:sp>
        <p:nvSpPr>
          <p:cNvPr id="8" name="ZoneTexte 7">
            <a:extLst>
              <a:ext uri="{FF2B5EF4-FFF2-40B4-BE49-F238E27FC236}">
                <a16:creationId xmlns:a16="http://schemas.microsoft.com/office/drawing/2014/main" id="{3E7ED9E7-866D-449F-A733-01BD4392BA1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1DD45A05-3880-4749-AC0A-3833C01E9418}"/>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3528502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08E11860-E4FB-4C74-B6BA-E4493AAC8E3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6123893F-63E4-4542-812D-C3766D205B6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4234572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2852936"/>
            <a:ext cx="6144344" cy="2492108"/>
          </a:xfrm>
        </p:spPr>
        <p:txBody>
          <a:bodyPr numCol="1" spcCol="72000" anchor="t" anchorCtr="0">
            <a:noAutofit/>
          </a:bodyPr>
          <a:lstStyle/>
          <a:p>
            <a:pPr marL="0" indent="0" algn="just">
              <a:spcBef>
                <a:spcPts val="0"/>
              </a:spcBef>
              <a:spcAft>
                <a:spcPts val="1200"/>
              </a:spcAft>
              <a:buNone/>
            </a:pPr>
            <a:r>
              <a:rPr lang="fr-FR" b="1" dirty="0">
                <a:latin typeface="Book Antiqua" panose="02040602050305030304" pitchFamily="18" charset="0"/>
              </a:rPr>
              <a:t>Tu as accordé le salut à toute la terre, ô Christ notre Dieu quand Tu as étendu Tes mains pures sur l'arbre de la croix. C'est pourquoi toutes les nations s'écrient :  « Gloire à Toi Seigneur. » </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60780" y="583327"/>
            <a:ext cx="11427762" cy="1549529"/>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fr-FR" b="1" dirty="0" err="1">
                <a:latin typeface="CS Avva Shenouda" panose="020B7200000000000000" pitchFamily="34" charset="0"/>
              </a:rPr>
              <a:t>Ak`iri</a:t>
            </a:r>
            <a:r>
              <a:rPr lang="fr-FR" b="1" dirty="0">
                <a:latin typeface="CS Avva Shenouda" panose="020B7200000000000000" pitchFamily="34" charset="0"/>
              </a:rPr>
              <a:t> `n`</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my</a:t>
            </a:r>
            <a:r>
              <a:rPr lang="fr-FR" b="1" dirty="0">
                <a:latin typeface="CS Avva Shenouda" panose="020B7200000000000000" pitchFamily="34" charset="0"/>
              </a:rPr>
              <a:t>] `</a:t>
            </a:r>
            <a:r>
              <a:rPr lang="fr-FR" b="1" dirty="0" err="1">
                <a:latin typeface="CS Avva Shenouda" panose="020B7200000000000000" pitchFamily="34" charset="0"/>
              </a:rPr>
              <a:t>mpikahi</a:t>
            </a:r>
            <a:r>
              <a:rPr lang="fr-FR" b="1" dirty="0">
                <a:latin typeface="CS Avva Shenouda" panose="020B7200000000000000" pitchFamily="34" charset="0"/>
              </a:rPr>
              <a:t> `w </a:t>
            </a:r>
            <a:r>
              <a:rPr lang="fr-FR" b="1" dirty="0" err="1">
                <a:latin typeface="CS Avva Shenouda" panose="020B7200000000000000" pitchFamily="34" charset="0"/>
              </a:rPr>
              <a:t>Pi,rictoc</a:t>
            </a:r>
            <a:r>
              <a:rPr lang="fr-FR" b="1" dirty="0">
                <a:latin typeface="CS Avva Shenouda" panose="020B7200000000000000" pitchFamily="34" charset="0"/>
              </a:rPr>
              <a:t> </a:t>
            </a:r>
            <a:r>
              <a:rPr lang="fr-FR" b="1" dirty="0" err="1">
                <a:latin typeface="CS Avva Shenouda" panose="020B7200000000000000" pitchFamily="34" charset="0"/>
              </a:rPr>
              <a:t>Pennou</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pjin</a:t>
            </a:r>
            <a:r>
              <a:rPr lang="fr-FR" b="1" dirty="0">
                <a:latin typeface="CS Avva Shenouda" panose="020B7200000000000000" pitchFamily="34" charset="0"/>
              </a:rPr>
              <a:t>`;</a:t>
            </a:r>
            <a:r>
              <a:rPr lang="fr-FR" b="1" dirty="0" err="1">
                <a:latin typeface="CS Avva Shenouda" panose="020B7200000000000000" pitchFamily="34" charset="0"/>
              </a:rPr>
              <a:t>rekcouten</a:t>
            </a:r>
            <a:r>
              <a:rPr lang="fr-FR" b="1" dirty="0">
                <a:latin typeface="CS Avva Shenouda" panose="020B7200000000000000" pitchFamily="34" charset="0"/>
              </a:rPr>
              <a:t> </a:t>
            </a:r>
            <a:r>
              <a:rPr lang="fr-FR" b="1" dirty="0" err="1">
                <a:latin typeface="CS Avva Shenouda" panose="020B7200000000000000" pitchFamily="34" charset="0"/>
              </a:rPr>
              <a:t>nekjij</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ebol</a:t>
            </a:r>
            <a:r>
              <a:rPr lang="fr-FR" b="1" dirty="0">
                <a:latin typeface="CS Avva Shenouda" panose="020B7200000000000000" pitchFamily="34" charset="0"/>
              </a:rPr>
              <a:t> </a:t>
            </a:r>
            <a:r>
              <a:rPr lang="fr-FR" b="1" dirty="0" err="1">
                <a:latin typeface="CS Avva Shenouda" panose="020B7200000000000000" pitchFamily="34" charset="0"/>
              </a:rPr>
              <a:t>hijen</a:t>
            </a:r>
            <a:r>
              <a:rPr lang="fr-FR" b="1" dirty="0">
                <a:latin typeface="CS Avva Shenouda" panose="020B7200000000000000" pitchFamily="34" charset="0"/>
              </a:rPr>
              <a:t> </a:t>
            </a:r>
            <a:r>
              <a:rPr lang="fr-FR" b="1" dirty="0" err="1">
                <a:latin typeface="CS Avva Shenouda" panose="020B7200000000000000" pitchFamily="34" charset="0"/>
              </a:rPr>
              <a:t>pictauroc</a:t>
            </a:r>
            <a:r>
              <a:rPr lang="fr-FR" b="1" dirty="0">
                <a:latin typeface="CS Avva Shenouda" panose="020B7200000000000000" pitchFamily="34" charset="0"/>
              </a:rPr>
              <a:t>. </a:t>
            </a:r>
            <a:r>
              <a:rPr lang="fr-FR" b="1" dirty="0" err="1">
                <a:latin typeface="CS Avva Shenouda" panose="020B7200000000000000" pitchFamily="34" charset="0"/>
              </a:rPr>
              <a:t>E;be</a:t>
            </a:r>
            <a:r>
              <a:rPr lang="fr-FR" b="1" dirty="0">
                <a:latin typeface="CS Avva Shenouda" panose="020B7200000000000000" pitchFamily="34" charset="0"/>
              </a:rPr>
              <a:t> </a:t>
            </a:r>
            <a:r>
              <a:rPr lang="fr-FR" b="1" dirty="0" err="1">
                <a:latin typeface="CS Avva Shenouda" panose="020B7200000000000000" pitchFamily="34" charset="0"/>
              </a:rPr>
              <a:t>vai</a:t>
            </a:r>
            <a:r>
              <a:rPr lang="fr-FR" b="1" dirty="0">
                <a:latin typeface="CS Avva Shenouda" panose="020B7200000000000000" pitchFamily="34" charset="0"/>
              </a:rPr>
              <a:t> </a:t>
            </a:r>
            <a:r>
              <a:rPr lang="fr-FR" b="1" dirty="0" err="1">
                <a:latin typeface="CS Avva Shenouda" panose="020B7200000000000000" pitchFamily="34" charset="0"/>
              </a:rPr>
              <a:t>ni`e;noc</a:t>
            </a:r>
            <a:r>
              <a:rPr lang="fr-FR" b="1" dirty="0">
                <a:latin typeface="CS Avva Shenouda" panose="020B7200000000000000" pitchFamily="34" charset="0"/>
              </a:rPr>
              <a:t> </a:t>
            </a:r>
            <a:r>
              <a:rPr lang="fr-FR" b="1" dirty="0" err="1">
                <a:latin typeface="CS Avva Shenouda" panose="020B7200000000000000" pitchFamily="34" charset="0"/>
              </a:rPr>
              <a:t>tyrou</a:t>
            </a:r>
            <a:r>
              <a:rPr lang="fr-FR" b="1" dirty="0">
                <a:latin typeface="CS Avva Shenouda" panose="020B7200000000000000" pitchFamily="34" charset="0"/>
              </a:rPr>
              <a:t> </a:t>
            </a:r>
            <a:r>
              <a:rPr lang="fr-FR" b="1" dirty="0" err="1">
                <a:latin typeface="CS Avva Shenouda" panose="020B7200000000000000" pitchFamily="34" charset="0"/>
              </a:rPr>
              <a:t>ce`ws</a:t>
            </a:r>
            <a:r>
              <a:rPr lang="fr-FR" b="1" dirty="0">
                <a:latin typeface="CS Avva Shenouda" panose="020B7200000000000000" pitchFamily="34" charset="0"/>
              </a:rPr>
              <a:t> `</a:t>
            </a:r>
            <a:r>
              <a:rPr lang="fr-FR" b="1" dirty="0" err="1">
                <a:latin typeface="CS Avva Shenouda" panose="020B7200000000000000" pitchFamily="34" charset="0"/>
              </a:rPr>
              <a:t>ebol</a:t>
            </a:r>
            <a:r>
              <a:rPr lang="fr-FR" b="1" dirty="0">
                <a:latin typeface="CS Avva Shenouda" panose="020B7200000000000000" pitchFamily="34" charset="0"/>
              </a:rPr>
              <a:t> je </a:t>
            </a:r>
            <a:r>
              <a:rPr lang="fr-FR" b="1" dirty="0" err="1">
                <a:latin typeface="CS Avva Shenouda" panose="020B7200000000000000" pitchFamily="34" charset="0"/>
              </a:rPr>
              <a:t>piw`ou</a:t>
            </a:r>
            <a:r>
              <a:rPr lang="fr-FR" b="1" dirty="0">
                <a:latin typeface="CS Avva Shenouda" panose="020B7200000000000000" pitchFamily="34" charset="0"/>
              </a:rPr>
              <a:t> </a:t>
            </a:r>
            <a:r>
              <a:rPr lang="fr-FR" b="1" dirty="0" err="1">
                <a:latin typeface="CS Avva Shenouda" panose="020B7200000000000000" pitchFamily="34" charset="0"/>
              </a:rPr>
              <a:t>nak</a:t>
            </a:r>
            <a:r>
              <a:rPr lang="fr-FR" b="1" dirty="0">
                <a:latin typeface="CS Avva Shenouda" panose="020B7200000000000000" pitchFamily="34" charset="0"/>
              </a:rPr>
              <a:t> P=o=c.</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811700"/>
            <a:ext cx="5186425" cy="3785652"/>
          </a:xfrm>
          <a:prstGeom prst="rect">
            <a:avLst/>
          </a:prstGeom>
        </p:spPr>
        <p:txBody>
          <a:bodyPr wrap="square" anchor="ctr" anchorCtr="0">
            <a:spAutoFit/>
          </a:bodyPr>
          <a:lstStyle/>
          <a:p>
            <a:pPr algn="just" rtl="1">
              <a:spcAft>
                <a:spcPts val="1200"/>
              </a:spcAft>
            </a:pPr>
            <a:r>
              <a:rPr lang="ar-AE" sz="4000" b="1" dirty="0">
                <a:latin typeface="Book Antiqua" panose="02040602050305030304" pitchFamily="18" charset="0"/>
              </a:rPr>
              <a:t>صنعت خلاصاً في وسط الأرض كلها أيها المسيح إلهنا عندما بسطت يديك الطاهرتين على عود الصليب فلهذا كل الأمم تصرخ قائلة: المجد لك </a:t>
            </a:r>
            <a:r>
              <a:rPr lang="ar-AE" sz="4000" b="1" dirty="0" err="1">
                <a:latin typeface="Book Antiqua" panose="02040602050305030304" pitchFamily="18" charset="0"/>
              </a:rPr>
              <a:t>يارب</a:t>
            </a:r>
            <a:endParaRPr lang="fr-FR" sz="4000" b="1" dirty="0">
              <a:latin typeface="Book Antiqua" panose="02040602050305030304" pitchFamily="18" charset="0"/>
            </a:endParaRPr>
          </a:p>
        </p:txBody>
      </p:sp>
      <p:sp>
        <p:nvSpPr>
          <p:cNvPr id="6" name="ZoneTexte 5">
            <a:extLst>
              <a:ext uri="{FF2B5EF4-FFF2-40B4-BE49-F238E27FC236}">
                <a16:creationId xmlns:a16="http://schemas.microsoft.com/office/drawing/2014/main" id="{7F02C148-312E-43D0-927C-D815E5BF6A5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0C30A827-B0C3-45FD-8AF5-25A19D016620}"/>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4015707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551ABB5F-BFD0-434A-A4D4-81E94301E35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15EA53E1-EFAE-4AC1-B342-454E32E9D3F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33175005"/>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2996952"/>
            <a:ext cx="6144344" cy="2907171"/>
          </a:xfrm>
        </p:spPr>
        <p:txBody>
          <a:bodyPr numCol="1" spcCol="72000" anchor="ctr">
            <a:noAutofit/>
          </a:bodyPr>
          <a:lstStyle/>
          <a:p>
            <a:pPr marL="0" indent="0" algn="just">
              <a:buNone/>
            </a:pPr>
            <a:r>
              <a:rPr lang="fr-FR" sz="2400" b="1" dirty="0">
                <a:latin typeface="Book Antiqua" panose="02040602050305030304" pitchFamily="18" charset="0"/>
              </a:rPr>
              <a:t>Nous nous prosternons devant Ta personne incorruptible demandant la rémission de nos péchés, ô Christ notre Dieu, parce qu'il t'a plu de monter sur la Croix pour sauver ceux que Tu as créés de l'esclavage de l'ennemi. Nous crions vers Toi et nous Te rendons grâce car Tu as rempli nos </a:t>
            </a:r>
            <a:r>
              <a:rPr lang="fr-FR" sz="2400" b="1" dirty="0" err="1">
                <a:latin typeface="Book Antiqua" panose="02040602050305030304" pitchFamily="18" charset="0"/>
              </a:rPr>
              <a:t>coeur</a:t>
            </a:r>
            <a:r>
              <a:rPr lang="fr-FR" sz="2400" b="1" dirty="0">
                <a:latin typeface="Book Antiqua" panose="02040602050305030304" pitchFamily="18" charset="0"/>
              </a:rPr>
              <a:t> de joie, ô Sauveur, quand Tu es venu pour aider le monde. Ô Seigneur, gloire à Toi.</a:t>
            </a: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548680"/>
            <a:ext cx="11412264" cy="1385067"/>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000" b="1" dirty="0" err="1">
                <a:latin typeface="CS Avva Shenouda" panose="020B7200000000000000" pitchFamily="34" charset="0"/>
              </a:rPr>
              <a:t>Tenouwst</a:t>
            </a:r>
            <a:r>
              <a:rPr lang="fr-FR" sz="2000" b="1" dirty="0">
                <a:latin typeface="CS Avva Shenouda" panose="020B7200000000000000" pitchFamily="34" charset="0"/>
              </a:rPr>
              <a:t> `</a:t>
            </a:r>
            <a:r>
              <a:rPr lang="fr-FR" sz="2000" b="1" dirty="0" err="1">
                <a:latin typeface="CS Avva Shenouda" panose="020B7200000000000000" pitchFamily="34" charset="0"/>
              </a:rPr>
              <a:t>ntekmorvy</a:t>
            </a:r>
            <a:r>
              <a:rPr lang="fr-FR" sz="2000" b="1" dirty="0">
                <a:latin typeface="CS Avva Shenouda" panose="020B7200000000000000" pitchFamily="34" charset="0"/>
              </a:rPr>
              <a:t> `n`</a:t>
            </a:r>
            <a:r>
              <a:rPr lang="fr-FR" sz="2000" b="1" dirty="0" err="1">
                <a:latin typeface="CS Avva Shenouda" panose="020B7200000000000000" pitchFamily="34" charset="0"/>
              </a:rPr>
              <a:t>attako</a:t>
            </a:r>
            <a:r>
              <a:rPr lang="fr-FR" sz="2000" b="1" dirty="0">
                <a:latin typeface="CS Avva Shenouda" panose="020B7200000000000000" pitchFamily="34" charset="0"/>
              </a:rPr>
              <a:t> w </a:t>
            </a:r>
            <a:r>
              <a:rPr lang="fr-FR" sz="2000" b="1" dirty="0" err="1">
                <a:latin typeface="CS Avva Shenouda" panose="020B7200000000000000" pitchFamily="34" charset="0"/>
              </a:rPr>
              <a:t>pi`aga;oc</a:t>
            </a:r>
            <a:r>
              <a:rPr lang="fr-FR" sz="2000" b="1" dirty="0">
                <a:latin typeface="CS Avva Shenouda" panose="020B7200000000000000" pitchFamily="34" charset="0"/>
              </a:rPr>
              <a:t> </a:t>
            </a:r>
            <a:r>
              <a:rPr lang="fr-FR" sz="2000" b="1" dirty="0" err="1">
                <a:latin typeface="CS Avva Shenouda" panose="020B7200000000000000" pitchFamily="34" charset="0"/>
              </a:rPr>
              <a:t>en`eretin</a:t>
            </a:r>
            <a:r>
              <a:rPr lang="fr-FR" sz="2000" b="1" dirty="0">
                <a:latin typeface="CS Avva Shenouda" panose="020B7200000000000000" pitchFamily="34" charset="0"/>
              </a:rPr>
              <a:t> `m`</a:t>
            </a:r>
            <a:r>
              <a:rPr lang="fr-FR" sz="2000" b="1" dirty="0" err="1">
                <a:latin typeface="CS Avva Shenouda" panose="020B7200000000000000" pitchFamily="34" charset="0"/>
              </a:rPr>
              <a:t>p,w</a:t>
            </a:r>
            <a:r>
              <a:rPr lang="fr-FR" sz="2000" b="1" dirty="0">
                <a:latin typeface="CS Avva Shenouda" panose="020B7200000000000000" pitchFamily="34" charset="0"/>
              </a:rPr>
              <a:t> `</a:t>
            </a:r>
            <a:r>
              <a:rPr lang="fr-FR" sz="2000" b="1" dirty="0" err="1">
                <a:latin typeface="CS Avva Shenouda" panose="020B7200000000000000" pitchFamily="34" charset="0"/>
              </a:rPr>
              <a:t>ebol</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nennobi</a:t>
            </a:r>
            <a:r>
              <a:rPr lang="fr-FR" sz="2000" b="1" dirty="0">
                <a:latin typeface="CS Avva Shenouda" panose="020B7200000000000000" pitchFamily="34" charset="0"/>
              </a:rPr>
              <a:t> w P=,=c </a:t>
            </a:r>
            <a:r>
              <a:rPr lang="fr-FR" sz="2000" b="1" dirty="0" err="1">
                <a:latin typeface="CS Avva Shenouda" panose="020B7200000000000000" pitchFamily="34" charset="0"/>
              </a:rPr>
              <a:t>Pennou</a:t>
            </a:r>
            <a:r>
              <a:rPr lang="fr-FR" sz="2000" b="1" dirty="0">
                <a:latin typeface="CS Avva Shenouda" panose="020B7200000000000000" pitchFamily="34" charset="0"/>
              </a:rPr>
              <a:t>]. Je </a:t>
            </a:r>
            <a:r>
              <a:rPr lang="fr-FR" sz="2000" b="1" dirty="0" err="1">
                <a:latin typeface="CS Avva Shenouda" panose="020B7200000000000000" pitchFamily="34" charset="0"/>
              </a:rPr>
              <a:t>ou`yi</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pek`ou`ws</a:t>
            </a:r>
            <a:r>
              <a:rPr lang="fr-FR" sz="2000" b="1" dirty="0">
                <a:latin typeface="CS Avva Shenouda" panose="020B7200000000000000" pitchFamily="34" charset="0"/>
              </a:rPr>
              <a:t> </a:t>
            </a:r>
            <a:r>
              <a:rPr lang="fr-FR" sz="2000" b="1" dirty="0" err="1">
                <a:latin typeface="CS Avva Shenouda" panose="020B7200000000000000" pitchFamily="34" charset="0"/>
              </a:rPr>
              <a:t>ak</a:t>
            </a:r>
            <a:r>
              <a:rPr lang="fr-FR" sz="2000" b="1" dirty="0">
                <a:latin typeface="CS Avva Shenouda" panose="020B7200000000000000" pitchFamily="34" charset="0"/>
              </a:rPr>
              <a:t>]ma] `</a:t>
            </a:r>
            <a:r>
              <a:rPr lang="fr-FR" sz="2000" b="1" dirty="0" err="1">
                <a:latin typeface="CS Avva Shenouda" panose="020B7200000000000000" pitchFamily="34" charset="0"/>
              </a:rPr>
              <a:t>e`alyi</a:t>
            </a:r>
            <a:r>
              <a:rPr lang="fr-FR" sz="2000" b="1" dirty="0">
                <a:latin typeface="CS Avva Shenouda" panose="020B7200000000000000" pitchFamily="34" charset="0"/>
              </a:rPr>
              <a:t> `</a:t>
            </a:r>
            <a:r>
              <a:rPr lang="fr-FR" sz="2000" b="1" dirty="0" err="1">
                <a:latin typeface="CS Avva Shenouda" panose="020B7200000000000000" pitchFamily="34" charset="0"/>
              </a:rPr>
              <a:t>epictauroc</a:t>
            </a:r>
            <a:r>
              <a:rPr lang="fr-FR" sz="2000" b="1" dirty="0">
                <a:latin typeface="CS Avva Shenouda" panose="020B7200000000000000" pitchFamily="34" charset="0"/>
              </a:rPr>
              <a:t> </a:t>
            </a:r>
            <a:r>
              <a:rPr lang="fr-FR" sz="2000" b="1" dirty="0" err="1">
                <a:latin typeface="CS Avva Shenouda" panose="020B7200000000000000" pitchFamily="34" charset="0"/>
              </a:rPr>
              <a:t>e;rektoujo</a:t>
            </a:r>
            <a:r>
              <a:rPr lang="fr-FR" sz="2000" b="1" dirty="0">
                <a:latin typeface="CS Avva Shenouda" panose="020B7200000000000000" pitchFamily="34" charset="0"/>
              </a:rPr>
              <a:t> `</a:t>
            </a:r>
            <a:r>
              <a:rPr lang="fr-FR" sz="2000" b="1" dirty="0" err="1">
                <a:latin typeface="CS Avva Shenouda" panose="020B7200000000000000" pitchFamily="34" charset="0"/>
              </a:rPr>
              <a:t>nny`etak;amiw`ou</a:t>
            </a:r>
            <a:r>
              <a:rPr lang="fr-FR" sz="2000" b="1" dirty="0">
                <a:latin typeface="CS Avva Shenouda" panose="020B7200000000000000" pitchFamily="34" charset="0"/>
              </a:rPr>
              <a:t> `</a:t>
            </a:r>
            <a:r>
              <a:rPr lang="fr-FR" sz="2000" b="1" dirty="0" err="1">
                <a:latin typeface="CS Avva Shenouda" panose="020B7200000000000000" pitchFamily="34" charset="0"/>
              </a:rPr>
              <a:t>ebolha</a:t>
            </a:r>
            <a:r>
              <a:rPr lang="fr-FR" sz="2000" b="1" dirty="0">
                <a:latin typeface="CS Avva Shenouda" panose="020B7200000000000000" pitchFamily="34" charset="0"/>
              </a:rPr>
              <a:t> ]</a:t>
            </a:r>
            <a:r>
              <a:rPr lang="fr-FR" sz="2000" b="1" dirty="0" err="1">
                <a:latin typeface="CS Avva Shenouda" panose="020B7200000000000000" pitchFamily="34" charset="0"/>
              </a:rPr>
              <a:t>metbwk</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pijaji</a:t>
            </a:r>
            <a:r>
              <a:rPr lang="fr-FR" sz="2000" b="1" dirty="0">
                <a:latin typeface="CS Avva Shenouda" panose="020B7200000000000000" pitchFamily="34" charset="0"/>
              </a:rPr>
              <a:t>. </a:t>
            </a:r>
            <a:r>
              <a:rPr lang="fr-FR" sz="2000" b="1" dirty="0" err="1">
                <a:latin typeface="CS Avva Shenouda" panose="020B7200000000000000" pitchFamily="34" charset="0"/>
              </a:rPr>
              <a:t>Ten`ws</a:t>
            </a:r>
            <a:r>
              <a:rPr lang="fr-FR" sz="2000" b="1" dirty="0">
                <a:latin typeface="CS Avva Shenouda" panose="020B7200000000000000" pitchFamily="34" charset="0"/>
              </a:rPr>
              <a:t> </a:t>
            </a:r>
            <a:r>
              <a:rPr lang="fr-FR" sz="2000" b="1" dirty="0" err="1">
                <a:latin typeface="CS Avva Shenouda" panose="020B7200000000000000" pitchFamily="34" charset="0"/>
              </a:rPr>
              <a:t>oubyk</a:t>
            </a:r>
            <a:r>
              <a:rPr lang="fr-FR" sz="2000" b="1" dirty="0">
                <a:latin typeface="CS Avva Shenouda" panose="020B7200000000000000" pitchFamily="34" charset="0"/>
              </a:rPr>
              <a:t> </a:t>
            </a:r>
            <a:r>
              <a:rPr lang="fr-FR" sz="2000" b="1" dirty="0" err="1">
                <a:latin typeface="CS Avva Shenouda" panose="020B7200000000000000" pitchFamily="34" charset="0"/>
              </a:rPr>
              <a:t>ensep`hmot</a:t>
            </a:r>
            <a:r>
              <a:rPr lang="fr-FR" sz="2000" b="1" dirty="0">
                <a:latin typeface="CS Avva Shenouda" panose="020B7200000000000000" pitchFamily="34" charset="0"/>
              </a:rPr>
              <a:t> `</a:t>
            </a:r>
            <a:r>
              <a:rPr lang="fr-FR" sz="2000" b="1" dirty="0" err="1">
                <a:latin typeface="CS Avva Shenouda" panose="020B7200000000000000" pitchFamily="34" charset="0"/>
              </a:rPr>
              <a:t>ntotk</a:t>
            </a:r>
            <a:r>
              <a:rPr lang="fr-FR" sz="2000" b="1" dirty="0">
                <a:latin typeface="CS Avva Shenouda" panose="020B7200000000000000" pitchFamily="34" charset="0"/>
              </a:rPr>
              <a:t> je </a:t>
            </a:r>
            <a:r>
              <a:rPr lang="fr-FR" sz="2000" b="1" dirty="0" err="1">
                <a:latin typeface="CS Avva Shenouda" panose="020B7200000000000000" pitchFamily="34" charset="0"/>
              </a:rPr>
              <a:t>akmoh</a:t>
            </a:r>
            <a:r>
              <a:rPr lang="fr-FR" sz="2000" b="1" dirty="0">
                <a:latin typeface="CS Avva Shenouda" panose="020B7200000000000000" pitchFamily="34" charset="0"/>
              </a:rPr>
              <a:t> `</a:t>
            </a:r>
            <a:r>
              <a:rPr lang="fr-FR" sz="2000" b="1" dirty="0" err="1">
                <a:latin typeface="CS Avva Shenouda" panose="020B7200000000000000" pitchFamily="34" charset="0"/>
              </a:rPr>
              <a:t>mpi`ptyrf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ourasi</a:t>
            </a:r>
            <a:r>
              <a:rPr lang="fr-FR" sz="2000" b="1" dirty="0">
                <a:latin typeface="CS Avva Shenouda" panose="020B7200000000000000" pitchFamily="34" charset="0"/>
              </a:rPr>
              <a:t> w </a:t>
            </a:r>
            <a:r>
              <a:rPr lang="fr-FR" sz="2000" b="1" dirty="0" err="1">
                <a:latin typeface="CS Avva Shenouda" panose="020B7200000000000000" pitchFamily="34" charset="0"/>
              </a:rPr>
              <a:t>Pencwtyr</a:t>
            </a:r>
            <a:r>
              <a:rPr lang="fr-FR" sz="2000" b="1" dirty="0">
                <a:latin typeface="CS Avva Shenouda" panose="020B7200000000000000" pitchFamily="34" charset="0"/>
              </a:rPr>
              <a:t> `</a:t>
            </a:r>
            <a:r>
              <a:rPr lang="fr-FR" sz="2000" b="1" dirty="0" err="1">
                <a:latin typeface="CS Avva Shenouda" panose="020B7200000000000000" pitchFamily="34" charset="0"/>
              </a:rPr>
              <a:t>etak`i</a:t>
            </a:r>
            <a:r>
              <a:rPr lang="fr-FR" sz="2000" b="1" dirty="0">
                <a:latin typeface="CS Avva Shenouda" panose="020B7200000000000000" pitchFamily="34" charset="0"/>
              </a:rPr>
              <a:t> `</a:t>
            </a:r>
            <a:r>
              <a:rPr lang="fr-FR" sz="2000" b="1" dirty="0" err="1">
                <a:latin typeface="CS Avva Shenouda" panose="020B7200000000000000" pitchFamily="34" charset="0"/>
              </a:rPr>
              <a:t>e`erboy;in</a:t>
            </a:r>
            <a:r>
              <a:rPr lang="fr-FR" sz="2000" b="1" dirty="0">
                <a:latin typeface="CS Avva Shenouda" panose="020B7200000000000000" pitchFamily="34" charset="0"/>
              </a:rPr>
              <a:t> `</a:t>
            </a:r>
            <a:r>
              <a:rPr lang="fr-FR" sz="2000" b="1" dirty="0" err="1">
                <a:latin typeface="CS Avva Shenouda" panose="020B7200000000000000" pitchFamily="34" charset="0"/>
              </a:rPr>
              <a:t>epikocmoc</a:t>
            </a:r>
            <a:r>
              <a:rPr lang="fr-FR" sz="2000" b="1" dirty="0">
                <a:latin typeface="CS Avva Shenouda" panose="020B7200000000000000" pitchFamily="34" charset="0"/>
              </a:rPr>
              <a:t> P=o=c </a:t>
            </a:r>
            <a:r>
              <a:rPr lang="fr-FR" sz="2000" b="1" dirty="0" err="1">
                <a:latin typeface="CS Avva Shenouda" panose="020B7200000000000000" pitchFamily="34" charset="0"/>
              </a:rPr>
              <a:t>piw`ou</a:t>
            </a:r>
            <a:r>
              <a:rPr lang="fr-FR" sz="2000" b="1" dirty="0">
                <a:latin typeface="CS Avva Shenouda" panose="020B7200000000000000" pitchFamily="34" charset="0"/>
              </a:rPr>
              <a:t> </a:t>
            </a:r>
            <a:r>
              <a:rPr lang="fr-FR" sz="2000" b="1" dirty="0" err="1">
                <a:latin typeface="CS Avva Shenouda" panose="020B7200000000000000" pitchFamily="34" charset="0"/>
              </a:rPr>
              <a:t>vwk</a:t>
            </a:r>
            <a:r>
              <a:rPr lang="fr-FR" sz="2000" b="1" dirty="0">
                <a:latin typeface="CS Avva Shenouda" panose="020B7200000000000000" pitchFamily="34" charset="0"/>
              </a:rPr>
              <a:t> </a:t>
            </a:r>
            <a:r>
              <a:rPr lang="fr-FR" sz="2000" b="1" dirty="0" err="1">
                <a:latin typeface="CS Avva Shenouda" panose="020B7200000000000000" pitchFamily="34" charset="0"/>
              </a:rPr>
              <a:t>pe</a:t>
            </a:r>
            <a:r>
              <a:rPr lang="fr-FR" sz="20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492896"/>
            <a:ext cx="5186425" cy="4031873"/>
          </a:xfrm>
          <a:prstGeom prst="rect">
            <a:avLst/>
          </a:prstGeom>
        </p:spPr>
        <p:txBody>
          <a:bodyPr wrap="square" anchor="ctr" anchorCtr="0">
            <a:spAutoFit/>
          </a:bodyPr>
          <a:lstStyle/>
          <a:p>
            <a:pPr algn="just" rtl="1"/>
            <a:r>
              <a:rPr lang="ar-AE" sz="3200" b="1" dirty="0">
                <a:latin typeface="Book Antiqua" panose="02040602050305030304" pitchFamily="18" charset="0"/>
              </a:rPr>
              <a:t>نسجد لشخصك غير الفاسد أيها الصالح طالبين مغفرة خطايانا أيها المسيح إلهنا لأنك بمشيئتك سررت أن تصعد على الصليب لتنجي الذين خلقتهم من عبودية العدو نصرخ إليك ونشكرك لأنك ملأت الكل فرحاً أيها المخلص لما اتيت لتعين العالم </a:t>
            </a:r>
            <a:r>
              <a:rPr lang="ar-AE" sz="3200" b="1" dirty="0" err="1">
                <a:latin typeface="Book Antiqua" panose="02040602050305030304" pitchFamily="18" charset="0"/>
              </a:rPr>
              <a:t>يارب</a:t>
            </a:r>
            <a:r>
              <a:rPr lang="ar-AE" sz="3200" b="1" dirty="0">
                <a:latin typeface="Book Antiqua" panose="02040602050305030304" pitchFamily="18" charset="0"/>
              </a:rPr>
              <a:t> المجد لك</a:t>
            </a:r>
            <a:endParaRPr lang="fr-FR" sz="3200" b="1" dirty="0">
              <a:latin typeface="Book Antiqua" panose="02040602050305030304" pitchFamily="18" charset="0"/>
            </a:endParaRPr>
          </a:p>
        </p:txBody>
      </p:sp>
      <p:sp>
        <p:nvSpPr>
          <p:cNvPr id="6" name="ZoneTexte 5">
            <a:extLst>
              <a:ext uri="{FF2B5EF4-FFF2-40B4-BE49-F238E27FC236}">
                <a16:creationId xmlns:a16="http://schemas.microsoft.com/office/drawing/2014/main" id="{8360C355-BB93-42A8-9246-B8A3AF6A7E0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FE92636E-5144-4AFF-BE7D-7E0CFB861C62}"/>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8513560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BBE06351-9A0B-41CA-853A-3EF9053006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6645EFAC-3E9E-4AB5-BD3B-DDD0B5774097}"/>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507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pour les grappillons quand est finie la vendange.</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هكذا أيضاً تدمر الأرض لأن فم رب الجنود تكلم بهذا.</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5293157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2852936"/>
            <a:ext cx="6144344" cy="2907171"/>
          </a:xfrm>
        </p:spPr>
        <p:txBody>
          <a:bodyPr numCol="1" spcCol="72000" anchor="ctr">
            <a:noAutofit/>
          </a:bodyPr>
          <a:lstStyle/>
          <a:p>
            <a:pPr marL="0" indent="0" algn="just">
              <a:buNone/>
            </a:pPr>
            <a:r>
              <a:rPr lang="fr-FR" sz="2800" b="1" dirty="0">
                <a:latin typeface="Book Antiqua" panose="02040602050305030304" pitchFamily="18" charset="0"/>
              </a:rPr>
              <a:t>Tu es pleine de grâce, ô Mère de Dieu, toujours Vierge. Nous te louons car c'est par la Croix de Ton fils que l'enfer a été anéanti, la mort vaincue. Nous étions morts, nous avons été relevés et il nous a été accordé les mérites de la vie éternelle et les délices du paradis. Pour cela nous glorifions le Christ notre Dieu car Il est puissant.</a:t>
            </a:r>
            <a:endParaRPr lang="fr-FR" sz="2800" b="1" i="1" dirty="0">
              <a:latin typeface="Book Antiqua" panose="02040602050305030304" pitchFamily="18" charset="0"/>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479693"/>
            <a:ext cx="11412264" cy="136513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000" b="1" dirty="0" err="1">
                <a:latin typeface="CS Avva Shenouda" panose="020B7200000000000000" pitchFamily="34" charset="0"/>
              </a:rPr>
              <a:t>N;o</a:t>
            </a:r>
            <a:r>
              <a:rPr lang="fr-FR" sz="2000" b="1" dirty="0">
                <a:latin typeface="CS Avva Shenouda" panose="020B7200000000000000" pitchFamily="34" charset="0"/>
              </a:rPr>
              <a:t> </a:t>
            </a:r>
            <a:r>
              <a:rPr lang="fr-FR" sz="2000" b="1" dirty="0" err="1">
                <a:latin typeface="CS Avva Shenouda" panose="020B7200000000000000" pitchFamily="34" charset="0"/>
              </a:rPr>
              <a:t>pe</a:t>
            </a:r>
            <a:r>
              <a:rPr lang="fr-FR" sz="2000" b="1" dirty="0">
                <a:latin typeface="CS Avva Shenouda" panose="020B7200000000000000" pitchFamily="34" charset="0"/>
              </a:rPr>
              <a:t> ;y`</a:t>
            </a:r>
            <a:r>
              <a:rPr lang="fr-FR" sz="2000" b="1" dirty="0" err="1">
                <a:latin typeface="CS Avva Shenouda" panose="020B7200000000000000" pitchFamily="34" charset="0"/>
              </a:rPr>
              <a:t>e;meh</a:t>
            </a:r>
            <a:r>
              <a:rPr lang="fr-FR" sz="2000" b="1" dirty="0">
                <a:latin typeface="CS Avva Shenouda" panose="020B7200000000000000" pitchFamily="34" charset="0"/>
              </a:rPr>
              <a:t> `n`</a:t>
            </a:r>
            <a:r>
              <a:rPr lang="fr-FR" sz="2000" b="1" dirty="0" err="1">
                <a:latin typeface="CS Avva Shenouda" panose="020B7200000000000000" pitchFamily="34" charset="0"/>
              </a:rPr>
              <a:t>hmot</a:t>
            </a:r>
            <a:r>
              <a:rPr lang="fr-FR" sz="2000" b="1" dirty="0">
                <a:latin typeface="CS Avva Shenouda" panose="020B7200000000000000" pitchFamily="34" charset="0"/>
              </a:rPr>
              <a:t> `w ];</a:t>
            </a:r>
            <a:r>
              <a:rPr lang="fr-FR" sz="2000" b="1" dirty="0" err="1">
                <a:latin typeface="CS Avva Shenouda" panose="020B7200000000000000" pitchFamily="34" charset="0"/>
              </a:rPr>
              <a:t>eotokoc</a:t>
            </a:r>
            <a:r>
              <a:rPr lang="fr-FR" sz="2000" b="1" dirty="0">
                <a:latin typeface="CS Avva Shenouda" panose="020B7200000000000000" pitchFamily="34" charset="0"/>
              </a:rPr>
              <a:t> `</a:t>
            </a:r>
            <a:r>
              <a:rPr lang="fr-FR" sz="2000" b="1" dirty="0" err="1">
                <a:latin typeface="CS Avva Shenouda" panose="020B7200000000000000" pitchFamily="34" charset="0"/>
              </a:rPr>
              <a:t>mPar;enoc</a:t>
            </a:r>
            <a:r>
              <a:rPr lang="fr-FR" sz="2000" b="1" dirty="0">
                <a:latin typeface="CS Avva Shenouda" panose="020B7200000000000000" pitchFamily="34" charset="0"/>
              </a:rPr>
              <a:t> @ </a:t>
            </a:r>
            <a:r>
              <a:rPr lang="fr-FR" sz="2000" b="1" dirty="0" err="1">
                <a:latin typeface="CS Avva Shenouda" panose="020B7200000000000000" pitchFamily="34" charset="0"/>
              </a:rPr>
              <a:t>tenhwc</a:t>
            </a:r>
            <a:r>
              <a:rPr lang="fr-FR" sz="2000" b="1" dirty="0">
                <a:latin typeface="CS Avva Shenouda" panose="020B7200000000000000" pitchFamily="34" charset="0"/>
              </a:rPr>
              <a:t> `</a:t>
            </a:r>
            <a:r>
              <a:rPr lang="fr-FR" sz="2000" b="1" dirty="0" err="1">
                <a:latin typeface="CS Avva Shenouda" panose="020B7200000000000000" pitchFamily="34" charset="0"/>
              </a:rPr>
              <a:t>ero</a:t>
            </a:r>
            <a:r>
              <a:rPr lang="fr-FR" sz="2000" b="1" dirty="0">
                <a:latin typeface="CS Avva Shenouda" panose="020B7200000000000000" pitchFamily="34" charset="0"/>
              </a:rPr>
              <a:t> je </a:t>
            </a:r>
            <a:r>
              <a:rPr lang="fr-FR" sz="2000" b="1" dirty="0" err="1">
                <a:latin typeface="CS Avva Shenouda" panose="020B7200000000000000" pitchFamily="34" charset="0"/>
              </a:rPr>
              <a:t>ebolhiten</a:t>
            </a:r>
            <a:r>
              <a:rPr lang="fr-FR" sz="2000" b="1" dirty="0">
                <a:latin typeface="CS Avva Shenouda" panose="020B7200000000000000" pitchFamily="34" charset="0"/>
              </a:rPr>
              <a:t> </a:t>
            </a:r>
            <a:r>
              <a:rPr lang="fr-FR" sz="2000" b="1" dirty="0" err="1">
                <a:latin typeface="CS Avva Shenouda" panose="020B7200000000000000" pitchFamily="34" charset="0"/>
              </a:rPr>
              <a:t>pictauroc</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Pesyri</a:t>
            </a:r>
            <a:r>
              <a:rPr lang="fr-FR" sz="2000" b="1" dirty="0">
                <a:latin typeface="CS Avva Shenouda" panose="020B7200000000000000" pitchFamily="34" charset="0"/>
              </a:rPr>
              <a:t> </a:t>
            </a:r>
            <a:r>
              <a:rPr lang="fr-FR" sz="2000" b="1" dirty="0" err="1">
                <a:latin typeface="CS Avva Shenouda" panose="020B7200000000000000" pitchFamily="34" charset="0"/>
              </a:rPr>
              <a:t>afhei</a:t>
            </a:r>
            <a:r>
              <a:rPr lang="fr-FR" sz="2000" b="1" dirty="0">
                <a:latin typeface="CS Avva Shenouda" panose="020B7200000000000000" pitchFamily="34" charset="0"/>
              </a:rPr>
              <a:t> `</a:t>
            </a:r>
            <a:r>
              <a:rPr lang="fr-FR" sz="2000" b="1" dirty="0" err="1">
                <a:latin typeface="CS Avva Shenouda" panose="020B7200000000000000" pitchFamily="34" charset="0"/>
              </a:rPr>
              <a:t>nje</a:t>
            </a:r>
            <a:r>
              <a:rPr lang="fr-FR" sz="2000" b="1" dirty="0">
                <a:latin typeface="CS Avva Shenouda" panose="020B7200000000000000" pitchFamily="34" charset="0"/>
              </a:rPr>
              <a:t> `amen] @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afkwrf</a:t>
            </a:r>
            <a:r>
              <a:rPr lang="fr-FR" sz="2000" b="1" dirty="0">
                <a:latin typeface="CS Avva Shenouda" panose="020B7200000000000000" pitchFamily="34" charset="0"/>
              </a:rPr>
              <a:t> `</a:t>
            </a:r>
            <a:r>
              <a:rPr lang="fr-FR" sz="2000" b="1" dirty="0" err="1">
                <a:latin typeface="CS Avva Shenouda" panose="020B7200000000000000" pitchFamily="34" charset="0"/>
              </a:rPr>
              <a:t>nje</a:t>
            </a:r>
            <a:r>
              <a:rPr lang="fr-FR" sz="2000" b="1" dirty="0">
                <a:latin typeface="CS Avva Shenouda" panose="020B7200000000000000" pitchFamily="34" charset="0"/>
              </a:rPr>
              <a:t> `</a:t>
            </a:r>
            <a:r>
              <a:rPr lang="fr-FR" sz="2000" b="1" dirty="0" err="1">
                <a:latin typeface="CS Avva Shenouda" panose="020B7200000000000000" pitchFamily="34" charset="0"/>
              </a:rPr>
              <a:t>vmou</a:t>
            </a:r>
            <a:r>
              <a:rPr lang="fr-FR" sz="2000" b="1" dirty="0">
                <a:latin typeface="CS Avva Shenouda" panose="020B7200000000000000" pitchFamily="34" charset="0"/>
              </a:rPr>
              <a:t> @ </a:t>
            </a:r>
            <a:r>
              <a:rPr lang="fr-FR" sz="2000" b="1" dirty="0" err="1">
                <a:latin typeface="CS Avva Shenouda" panose="020B7200000000000000" pitchFamily="34" charset="0"/>
              </a:rPr>
              <a:t>nanmw`out</a:t>
            </a:r>
            <a:r>
              <a:rPr lang="fr-FR" sz="2000" b="1" dirty="0">
                <a:latin typeface="CS Avva Shenouda" panose="020B7200000000000000" pitchFamily="34" charset="0"/>
              </a:rPr>
              <a:t> ne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antw`oun</a:t>
            </a:r>
            <a:r>
              <a:rPr lang="fr-FR" sz="2000" b="1" dirty="0">
                <a:latin typeface="CS Avva Shenouda" panose="020B7200000000000000" pitchFamily="34" charset="0"/>
              </a:rPr>
              <a:t>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an`er`m`psa</a:t>
            </a:r>
            <a:r>
              <a:rPr lang="fr-FR" sz="2000" b="1" dirty="0">
                <a:latin typeface="CS Avva Shenouda" panose="020B7200000000000000" pitchFamily="34" charset="0"/>
              </a:rPr>
              <a:t> `</a:t>
            </a:r>
            <a:r>
              <a:rPr lang="fr-FR" sz="2000" b="1" dirty="0" err="1">
                <a:latin typeface="CS Avva Shenouda" panose="020B7200000000000000" pitchFamily="34" charset="0"/>
              </a:rPr>
              <a:t>mpi`wnq</a:t>
            </a:r>
            <a:r>
              <a:rPr lang="fr-FR" sz="2000" b="1" dirty="0">
                <a:latin typeface="CS Avva Shenouda" panose="020B7200000000000000" pitchFamily="34" charset="0"/>
              </a:rPr>
              <a:t> `n`</a:t>
            </a:r>
            <a:r>
              <a:rPr lang="fr-FR" sz="2000" b="1" dirty="0" err="1">
                <a:latin typeface="CS Avva Shenouda" panose="020B7200000000000000" pitchFamily="34" charset="0"/>
              </a:rPr>
              <a:t>eneh</a:t>
            </a:r>
            <a:r>
              <a:rPr lang="fr-FR" sz="2000" b="1" dirty="0">
                <a:latin typeface="CS Avva Shenouda" panose="020B7200000000000000" pitchFamily="34" charset="0"/>
              </a:rPr>
              <a:t> @ </a:t>
            </a:r>
            <a:r>
              <a:rPr lang="fr-FR" sz="2000" b="1" dirty="0" err="1">
                <a:latin typeface="CS Avva Shenouda" panose="020B7200000000000000" pitchFamily="34" charset="0"/>
              </a:rPr>
              <a:t>ouoh</a:t>
            </a:r>
            <a:r>
              <a:rPr lang="fr-FR" sz="2000" b="1" dirty="0">
                <a:latin typeface="CS Avva Shenouda" panose="020B7200000000000000" pitchFamily="34" charset="0"/>
              </a:rPr>
              <a:t> an[i `</a:t>
            </a:r>
            <a:r>
              <a:rPr lang="fr-FR" sz="2000" b="1" dirty="0" err="1">
                <a:latin typeface="CS Avva Shenouda" panose="020B7200000000000000" pitchFamily="34" charset="0"/>
              </a:rPr>
              <a:t>mp`ounof</a:t>
            </a:r>
            <a:r>
              <a:rPr lang="fr-FR" sz="2000" b="1" dirty="0">
                <a:latin typeface="CS Avva Shenouda" panose="020B7200000000000000" pitchFamily="34" charset="0"/>
              </a:rPr>
              <a:t> `</a:t>
            </a:r>
            <a:r>
              <a:rPr lang="fr-FR" sz="2000" b="1" dirty="0" err="1">
                <a:latin typeface="CS Avva Shenouda" panose="020B7200000000000000" pitchFamily="34" charset="0"/>
              </a:rPr>
              <a:t>mpiparadicoc</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sorp</a:t>
            </a:r>
            <a:r>
              <a:rPr lang="fr-FR" sz="2000" b="1" dirty="0">
                <a:latin typeface="CS Avva Shenouda" panose="020B7200000000000000" pitchFamily="34" charset="0"/>
              </a:rPr>
              <a:t>. </a:t>
            </a:r>
            <a:r>
              <a:rPr lang="fr-FR" sz="2000" b="1" dirty="0" err="1">
                <a:latin typeface="CS Avva Shenouda" panose="020B7200000000000000" pitchFamily="34" charset="0"/>
              </a:rPr>
              <a:t>E;be</a:t>
            </a:r>
            <a:r>
              <a:rPr lang="fr-FR" sz="2000" b="1" dirty="0">
                <a:latin typeface="CS Avva Shenouda" panose="020B7200000000000000" pitchFamily="34" charset="0"/>
              </a:rPr>
              <a:t> </a:t>
            </a:r>
            <a:r>
              <a:rPr lang="fr-FR" sz="2000" b="1" dirty="0" err="1">
                <a:latin typeface="CS Avva Shenouda" panose="020B7200000000000000" pitchFamily="34" charset="0"/>
              </a:rPr>
              <a:t>vai</a:t>
            </a:r>
            <a:r>
              <a:rPr lang="fr-FR" sz="2000" b="1" dirty="0">
                <a:latin typeface="CS Avva Shenouda" panose="020B7200000000000000" pitchFamily="34" charset="0"/>
              </a:rPr>
              <a:t> </a:t>
            </a:r>
            <a:r>
              <a:rPr lang="fr-FR" sz="2000" b="1" dirty="0" err="1">
                <a:latin typeface="CS Avva Shenouda" panose="020B7200000000000000" pitchFamily="34" charset="0"/>
              </a:rPr>
              <a:t>ten</a:t>
            </a:r>
            <a:r>
              <a:rPr lang="fr-FR" sz="2000" b="1" dirty="0">
                <a:latin typeface="CS Avva Shenouda" panose="020B7200000000000000" pitchFamily="34" charset="0"/>
              </a:rPr>
              <a:t>]</a:t>
            </a:r>
            <a:r>
              <a:rPr lang="fr-FR" sz="2000" b="1" dirty="0" err="1">
                <a:latin typeface="CS Avva Shenouda" panose="020B7200000000000000" pitchFamily="34" charset="0"/>
              </a:rPr>
              <a:t>w`ou</a:t>
            </a:r>
            <a:r>
              <a:rPr lang="fr-FR" sz="2000" b="1" dirty="0">
                <a:latin typeface="CS Avva Shenouda" panose="020B7200000000000000" pitchFamily="34" charset="0"/>
              </a:rPr>
              <a:t> </a:t>
            </a:r>
            <a:r>
              <a:rPr lang="fr-FR" sz="2000" b="1" dirty="0" err="1">
                <a:latin typeface="CS Avva Shenouda" panose="020B7200000000000000" pitchFamily="34" charset="0"/>
              </a:rPr>
              <a:t>naf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ousep`hmot</a:t>
            </a:r>
            <a:r>
              <a:rPr lang="fr-FR" sz="2000" b="1" dirty="0">
                <a:latin typeface="CS Avva Shenouda" panose="020B7200000000000000" pitchFamily="34" charset="0"/>
              </a:rPr>
              <a:t> </a:t>
            </a:r>
            <a:r>
              <a:rPr lang="fr-FR" sz="2000" b="1" dirty="0" err="1">
                <a:latin typeface="CS Avva Shenouda" panose="020B7200000000000000" pitchFamily="34" charset="0"/>
              </a:rPr>
              <a:t>hwc</a:t>
            </a:r>
            <a:r>
              <a:rPr lang="fr-FR" sz="2000" b="1" dirty="0">
                <a:latin typeface="CS Avva Shenouda" panose="020B7200000000000000" pitchFamily="34" charset="0"/>
              </a:rPr>
              <a:t> </a:t>
            </a:r>
            <a:r>
              <a:rPr lang="fr-FR" sz="2000" b="1" dirty="0" err="1">
                <a:latin typeface="CS Avva Shenouda" panose="020B7200000000000000" pitchFamily="34" charset="0"/>
              </a:rPr>
              <a:t>dunatoc</a:t>
            </a:r>
            <a:r>
              <a:rPr lang="fr-FR" sz="2000" b="1" dirty="0">
                <a:latin typeface="CS Avva Shenouda" panose="020B7200000000000000" pitchFamily="34" charset="0"/>
              </a:rPr>
              <a:t> P=,=c </a:t>
            </a:r>
            <a:r>
              <a:rPr lang="fr-FR" sz="2000" b="1" dirty="0" err="1">
                <a:latin typeface="CS Avva Shenouda" panose="020B7200000000000000" pitchFamily="34" charset="0"/>
              </a:rPr>
              <a:t>Pennou</a:t>
            </a:r>
            <a:r>
              <a:rPr lang="fr-FR" sz="2000" b="1" dirty="0">
                <a:latin typeface="CS Avva Shenouda" panose="020B7200000000000000" pitchFamily="34" charset="0"/>
              </a:rPr>
              <a:t>].</a:t>
            </a:r>
            <a:endParaRPr lang="fr-FR" sz="2000"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060848"/>
            <a:ext cx="5186425" cy="4524315"/>
          </a:xfrm>
          <a:prstGeom prst="rect">
            <a:avLst/>
          </a:prstGeom>
        </p:spPr>
        <p:txBody>
          <a:bodyPr wrap="square" anchor="ctr" anchorCtr="0">
            <a:spAutoFit/>
          </a:bodyPr>
          <a:lstStyle/>
          <a:p>
            <a:pPr algn="just" rtl="1"/>
            <a:r>
              <a:rPr lang="ar-AE" sz="3600" b="1" dirty="0">
                <a:latin typeface="Book Antiqua" panose="02040602050305030304" pitchFamily="18" charset="0"/>
              </a:rPr>
              <a:t>أنت هي الممتلئة نعمة يا والدة الإله العذراء نعظمك لأن من قبل صليب </a:t>
            </a:r>
            <a:r>
              <a:rPr lang="ar-AE" sz="3600" b="1" dirty="0" err="1">
                <a:latin typeface="Book Antiqua" panose="02040602050305030304" pitchFamily="18" charset="0"/>
              </a:rPr>
              <a:t>إبنك</a:t>
            </a:r>
            <a:r>
              <a:rPr lang="ar-AE" sz="3600" b="1" dirty="0">
                <a:latin typeface="Book Antiqua" panose="02040602050305030304" pitchFamily="18" charset="0"/>
              </a:rPr>
              <a:t> </a:t>
            </a:r>
            <a:r>
              <a:rPr lang="ar-AE" sz="3600" b="1" dirty="0" err="1">
                <a:latin typeface="Book Antiqua" panose="02040602050305030304" pitchFamily="18" charset="0"/>
              </a:rPr>
              <a:t>إنهبط</a:t>
            </a:r>
            <a:r>
              <a:rPr lang="ar-AE" sz="3600" b="1" dirty="0">
                <a:latin typeface="Book Antiqua" panose="02040602050305030304" pitchFamily="18" charset="0"/>
              </a:rPr>
              <a:t> الجحيم وبطل الموت أمواتا كنا فنهضنا </a:t>
            </a:r>
            <a:r>
              <a:rPr lang="ar-AE" sz="3600" b="1" dirty="0" err="1">
                <a:latin typeface="Book Antiqua" panose="02040602050305030304" pitchFamily="18" charset="0"/>
              </a:rPr>
              <a:t>وإستحققنا</a:t>
            </a:r>
            <a:r>
              <a:rPr lang="ar-AE" sz="3600" b="1" dirty="0">
                <a:latin typeface="Book Antiqua" panose="02040602050305030304" pitchFamily="18" charset="0"/>
              </a:rPr>
              <a:t> الحياة الأبدية وأخذنا فرح الفردوس الأول من أجل هذا نمجد بشكر غير المائت المسيح إلهنا</a:t>
            </a:r>
            <a:endParaRPr lang="fr-FR" altLang="fr-FR" sz="36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6" name="ZoneTexte 5">
            <a:extLst>
              <a:ext uri="{FF2B5EF4-FFF2-40B4-BE49-F238E27FC236}">
                <a16:creationId xmlns:a16="http://schemas.microsoft.com/office/drawing/2014/main" id="{BA038048-DBCE-4A30-9538-24C84F118BC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5398C317-4DB0-4672-AD9A-761BED5F5F3B}"/>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553570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أيها الابن الوحيد</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O Toi Fils Unique</a:t>
            </a:r>
          </a:p>
        </p:txBody>
      </p:sp>
      <p:sp>
        <p:nvSpPr>
          <p:cNvPr id="2" name="Rectangle 1">
            <a:extLst>
              <a:ext uri="{FF2B5EF4-FFF2-40B4-BE49-F238E27FC236}">
                <a16:creationId xmlns:a16="http://schemas.microsoft.com/office/drawing/2014/main" id="{4CC92DE7-0CF3-4E0A-AB5A-97BBEF020F5C}"/>
              </a:ext>
            </a:extLst>
          </p:cNvPr>
          <p:cNvSpPr/>
          <p:nvPr/>
        </p:nvSpPr>
        <p:spPr>
          <a:xfrm>
            <a:off x="3729006" y="2793702"/>
            <a:ext cx="4733988" cy="923330"/>
          </a:xfrm>
          <a:prstGeom prst="rect">
            <a:avLst/>
          </a:prstGeom>
        </p:spPr>
        <p:txBody>
          <a:bodyPr wrap="none">
            <a:spAutoFit/>
          </a:bodyPr>
          <a:lstStyle/>
          <a:p>
            <a:r>
              <a:rPr lang="fr-FR" sz="5400" b="1" dirty="0" err="1">
                <a:latin typeface="Avva_Marcos" panose="04020500000000000000" pitchFamily="82" charset="0"/>
              </a:rPr>
              <a:t>O</a:t>
            </a:r>
            <a:r>
              <a:rPr lang="fr-FR" sz="5400" b="1" dirty="0" err="1">
                <a:latin typeface="CS Avva Shenouda" panose="020B7200000000000000" pitchFamily="34" charset="0"/>
              </a:rPr>
              <a:t>monogenyc</a:t>
            </a:r>
            <a:endParaRPr lang="fr-FR" sz="5400" dirty="0"/>
          </a:p>
        </p:txBody>
      </p:sp>
      <p:sp>
        <p:nvSpPr>
          <p:cNvPr id="5" name="ZoneTexte 4">
            <a:extLst>
              <a:ext uri="{FF2B5EF4-FFF2-40B4-BE49-F238E27FC236}">
                <a16:creationId xmlns:a16="http://schemas.microsoft.com/office/drawing/2014/main" id="{2D2DD8BC-38D1-48C8-9CDE-C860BAC9295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6" name="Rectangle 74">
            <a:extLst>
              <a:ext uri="{FF2B5EF4-FFF2-40B4-BE49-F238E27FC236}">
                <a16:creationId xmlns:a16="http://schemas.microsoft.com/office/drawing/2014/main" id="{DDC09AFB-DE79-421A-8024-BD9E6ED07C9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67596058"/>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Ô Toi Fils Unique de Dieu, Toi le Verbe Immortel de Dieu, Toi qui pour notre salut, acceptas de t’incarner, de mère de Dieu, (toujours Vierge, Sainte Marie)²</a:t>
            </a:r>
            <a:r>
              <a:rPr lang="fr-FR" sz="24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Avva_Marcos" panose="04020500000000000000" pitchFamily="82" charset="0"/>
              </a:rPr>
              <a:t>O</a:t>
            </a:r>
            <a:r>
              <a:rPr lang="fr-FR" b="1" dirty="0" err="1">
                <a:latin typeface="CS Avva Shenouda" panose="020B7200000000000000" pitchFamily="34" charset="0"/>
              </a:rPr>
              <a:t>monogenyc</a:t>
            </a:r>
            <a:r>
              <a:rPr lang="fr-FR" b="1" dirty="0">
                <a:latin typeface="CS Avva Shenouda" panose="020B7200000000000000" pitchFamily="34" charset="0"/>
              </a:rPr>
              <a:t> `</a:t>
            </a:r>
            <a:r>
              <a:rPr lang="fr-FR" b="1" dirty="0" err="1">
                <a:latin typeface="CS Avva Shenouda" panose="020B7200000000000000" pitchFamily="34" charset="0"/>
              </a:rPr>
              <a:t>Uioc</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Logoc</a:t>
            </a:r>
            <a:r>
              <a:rPr lang="fr-FR" b="1" dirty="0">
                <a:latin typeface="CS Avva Shenouda" panose="020B7200000000000000" pitchFamily="34" charset="0"/>
              </a:rPr>
              <a:t> </a:t>
            </a:r>
            <a:r>
              <a:rPr lang="fr-FR" b="1" dirty="0" err="1">
                <a:latin typeface="CS Avva Shenouda" panose="020B7200000000000000" pitchFamily="34" charset="0"/>
              </a:rPr>
              <a:t>tou</a:t>
            </a:r>
            <a:r>
              <a:rPr lang="fr-FR" b="1" dirty="0">
                <a:latin typeface="CS Avva Shenouda" panose="020B7200000000000000" pitchFamily="34" charset="0"/>
              </a:rPr>
              <a:t> :</a:t>
            </a:r>
            <a:r>
              <a:rPr lang="fr-FR" b="1" dirty="0" err="1">
                <a:latin typeface="CS Avva Shenouda" panose="020B7200000000000000" pitchFamily="34" charset="0"/>
              </a:rPr>
              <a:t>eou</a:t>
            </a:r>
            <a:r>
              <a:rPr lang="fr-FR" b="1" dirty="0">
                <a:latin typeface="CS Avva Shenouda" panose="020B7200000000000000" pitchFamily="34" charset="0"/>
              </a:rPr>
              <a:t> @ (`</a:t>
            </a:r>
            <a:r>
              <a:rPr lang="fr-FR" b="1" dirty="0" err="1">
                <a:latin typeface="CS Avva Shenouda" panose="020B7200000000000000" pitchFamily="34" charset="0"/>
              </a:rPr>
              <a:t>a;anatoc</a:t>
            </a:r>
            <a:r>
              <a:rPr lang="fr-FR" b="1" dirty="0">
                <a:latin typeface="CS Avva Shenouda" panose="020B7200000000000000" pitchFamily="34" charset="0"/>
              </a:rPr>
              <a:t>)=</a:t>
            </a:r>
            <a:r>
              <a:rPr lang="fr-FR" b="1" baseline="30000" dirty="0">
                <a:latin typeface="CS Avva Shenouda" panose="020B7200000000000000" pitchFamily="34" charset="0"/>
              </a:rPr>
              <a:t>g</a:t>
            </a:r>
            <a:r>
              <a:rPr lang="fr-FR" b="1" dirty="0">
                <a:latin typeface="CS Avva Shenouda" panose="020B7200000000000000" pitchFamily="34" charset="0"/>
              </a:rPr>
              <a:t> `</a:t>
            </a:r>
            <a:r>
              <a:rPr lang="fr-FR" b="1" dirty="0" err="1">
                <a:latin typeface="CS Avva Shenouda" panose="020B7200000000000000" pitchFamily="34" charset="0"/>
              </a:rPr>
              <a:t>upar,wn</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kata </a:t>
            </a:r>
            <a:r>
              <a:rPr lang="fr-FR" b="1" dirty="0" err="1">
                <a:latin typeface="CS Avva Shenouda" panose="020B7200000000000000" pitchFamily="34" charset="0"/>
              </a:rPr>
              <a:t>dexamenoc</a:t>
            </a:r>
            <a:r>
              <a:rPr lang="fr-FR" b="1" dirty="0">
                <a:latin typeface="CS Avva Shenouda" panose="020B7200000000000000" pitchFamily="34" charset="0"/>
              </a:rPr>
              <a:t> @ </a:t>
            </a:r>
            <a:r>
              <a:rPr lang="fr-FR" b="1" dirty="0" err="1">
                <a:latin typeface="CS Avva Shenouda" panose="020B7200000000000000" pitchFamily="34" charset="0"/>
              </a:rPr>
              <a:t>diatyn</a:t>
            </a:r>
            <a:r>
              <a:rPr lang="fr-FR" b="1" dirty="0">
                <a:latin typeface="CS Avva Shenouda" panose="020B7200000000000000" pitchFamily="34" charset="0"/>
              </a:rPr>
              <a:t> `</a:t>
            </a:r>
            <a:r>
              <a:rPr lang="fr-FR" b="1" dirty="0" err="1">
                <a:latin typeface="CS Avva Shenouda" panose="020B7200000000000000" pitchFamily="34" charset="0"/>
              </a:rPr>
              <a:t>ymeteran</a:t>
            </a:r>
            <a:r>
              <a:rPr lang="fr-FR" b="1" dirty="0">
                <a:latin typeface="CS Avva Shenouda" panose="020B7200000000000000" pitchFamily="34" charset="0"/>
              </a:rPr>
              <a:t> </a:t>
            </a:r>
            <a:r>
              <a:rPr lang="fr-FR" b="1" dirty="0" err="1">
                <a:latin typeface="CS Avva Shenouda" panose="020B7200000000000000" pitchFamily="34" charset="0"/>
              </a:rPr>
              <a:t>cwtyrian</a:t>
            </a:r>
            <a:r>
              <a:rPr lang="fr-FR" b="1" dirty="0">
                <a:latin typeface="CS Avva Shenouda" panose="020B7200000000000000" pitchFamily="34" charset="0"/>
              </a:rPr>
              <a:t> @ </a:t>
            </a:r>
            <a:r>
              <a:rPr lang="fr-FR" b="1" dirty="0" err="1">
                <a:latin typeface="CS Avva Shenouda" panose="020B7200000000000000" pitchFamily="34" charset="0"/>
              </a:rPr>
              <a:t>carkw;yne</a:t>
            </a:r>
            <a:r>
              <a:rPr lang="fr-FR" b="1" dirty="0">
                <a:latin typeface="CS Avva Shenouda" panose="020B7200000000000000" pitchFamily="34" charset="0"/>
              </a:rPr>
              <a:t> </a:t>
            </a:r>
            <a:r>
              <a:rPr lang="fr-FR" b="1" dirty="0" err="1">
                <a:latin typeface="CS Avva Shenouda" panose="020B7200000000000000" pitchFamily="34" charset="0"/>
              </a:rPr>
              <a:t>ek</a:t>
            </a:r>
            <a:r>
              <a:rPr lang="fr-FR" b="1" dirty="0">
                <a:latin typeface="CS Avva Shenouda" panose="020B7200000000000000" pitchFamily="34" charset="0"/>
              </a:rPr>
              <a:t> </a:t>
            </a:r>
            <a:r>
              <a:rPr lang="fr-FR" b="1" dirty="0" err="1">
                <a:latin typeface="CS Avva Shenouda" panose="020B7200000000000000" pitchFamily="34" charset="0"/>
              </a:rPr>
              <a:t>tyc</a:t>
            </a:r>
            <a:r>
              <a:rPr lang="fr-FR" b="1" dirty="0">
                <a:latin typeface="CS Avva Shenouda" panose="020B7200000000000000" pitchFamily="34" charset="0"/>
              </a:rPr>
              <a:t> `</a:t>
            </a:r>
            <a:r>
              <a:rPr lang="fr-FR" b="1" dirty="0" err="1">
                <a:latin typeface="CS Avva Shenouda" panose="020B7200000000000000" pitchFamily="34" charset="0"/>
              </a:rPr>
              <a:t>agiac</a:t>
            </a:r>
            <a:r>
              <a:rPr lang="fr-FR" b="1" dirty="0">
                <a:latin typeface="CS Avva Shenouda" panose="020B7200000000000000" pitchFamily="34" charset="0"/>
              </a:rPr>
              <a:t> ;</a:t>
            </a:r>
            <a:r>
              <a:rPr lang="fr-FR" b="1" dirty="0" err="1">
                <a:latin typeface="CS Avva Shenouda" panose="020B7200000000000000" pitchFamily="34" charset="0"/>
              </a:rPr>
              <a:t>e`otokou</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a`i</a:t>
            </a:r>
            <a:r>
              <a:rPr lang="fr-FR" b="1" dirty="0">
                <a:latin typeface="CS Avva Shenouda" panose="020B7200000000000000" pitchFamily="34" charset="0"/>
              </a:rPr>
              <a:t> (</a:t>
            </a:r>
            <a:r>
              <a:rPr lang="fr-FR" b="1" dirty="0" err="1">
                <a:latin typeface="CS Avva Shenouda" panose="020B7200000000000000" pitchFamily="34" charset="0"/>
              </a:rPr>
              <a:t>par;enou</a:t>
            </a:r>
            <a:r>
              <a:rPr lang="fr-FR" b="1" dirty="0">
                <a:latin typeface="CS Avva Shenouda" panose="020B7200000000000000" pitchFamily="34" charset="0"/>
              </a:rPr>
              <a:t> Mariac)=</a:t>
            </a:r>
            <a:r>
              <a:rPr lang="fr-FR" b="1" baseline="30000" dirty="0">
                <a:latin typeface="CS Avva Shenouda" panose="020B7200000000000000" pitchFamily="34" charset="0"/>
              </a:rPr>
              <a:t>b</a:t>
            </a:r>
            <a:r>
              <a:rPr lang="fr-FR" b="1" dirty="0">
                <a:latin typeface="CS Avva Shenouda" panose="020B7200000000000000" pitchFamily="34" charset="0"/>
              </a:rPr>
              <a:t>. </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429000"/>
            <a:ext cx="4906722" cy="2554545"/>
          </a:xfrm>
          <a:prstGeom prst="rect">
            <a:avLst/>
          </a:prstGeom>
        </p:spPr>
        <p:txBody>
          <a:bodyPr wrap="square" anchor="ctr" anchorCtr="0">
            <a:spAutoFit/>
          </a:bodyPr>
          <a:lstStyle/>
          <a:p>
            <a:pPr algn="just" rtl="1"/>
            <a:r>
              <a:rPr lang="ar-AE" sz="3200" b="1" dirty="0">
                <a:latin typeface="Book Antiqua" panose="02040602050305030304" pitchFamily="18" charset="0"/>
              </a:rPr>
              <a:t>أيها </a:t>
            </a:r>
            <a:r>
              <a:rPr lang="ar-AE" sz="3200" b="1" dirty="0" err="1">
                <a:latin typeface="Book Antiqua" panose="02040602050305030304" pitchFamily="18" charset="0"/>
              </a:rPr>
              <a:t>الإبن</a:t>
            </a:r>
            <a:r>
              <a:rPr lang="ar-AE" sz="3200" b="1" dirty="0">
                <a:latin typeface="Book Antiqua" panose="02040602050305030304" pitchFamily="18" charset="0"/>
              </a:rPr>
              <a:t> الوحيد الجنس وكلمة الله الذي</a:t>
            </a:r>
            <a:r>
              <a:rPr lang="fr-FR" sz="3200" b="1" dirty="0">
                <a:latin typeface="Book Antiqua" panose="02040602050305030304" pitchFamily="18" charset="0"/>
              </a:rPr>
              <a:t> </a:t>
            </a:r>
            <a:r>
              <a:rPr lang="ar-AE" sz="3200" b="1" dirty="0">
                <a:latin typeface="Book Antiqua" panose="02040602050305030304" pitchFamily="18" charset="0"/>
              </a:rPr>
              <a:t>لا يموت الأزلي. القابل كل شيء من</a:t>
            </a:r>
            <a:r>
              <a:rPr lang="fr-FR" sz="3200" b="1" dirty="0">
                <a:latin typeface="Book Antiqua" panose="02040602050305030304" pitchFamily="18" charset="0"/>
              </a:rPr>
              <a:t> </a:t>
            </a:r>
            <a:r>
              <a:rPr lang="ar-AE" sz="3200" b="1" dirty="0">
                <a:latin typeface="Book Antiqua" panose="02040602050305030304" pitchFamily="18" charset="0"/>
              </a:rPr>
              <a:t>اجل خلاصنا. المتجسد من القديسة والدة</a:t>
            </a:r>
            <a:r>
              <a:rPr lang="fr-FR" sz="3200" b="1" dirty="0">
                <a:latin typeface="Book Antiqua" panose="02040602050305030304" pitchFamily="18" charset="0"/>
              </a:rPr>
              <a:t> </a:t>
            </a:r>
            <a:r>
              <a:rPr lang="ar-AE" sz="3200" b="1" dirty="0">
                <a:latin typeface="Book Antiqua" panose="02040602050305030304" pitchFamily="18" charset="0"/>
              </a:rPr>
              <a:t>الإله </a:t>
            </a:r>
            <a:r>
              <a:rPr lang="fr-FR" sz="3200" b="1" dirty="0">
                <a:latin typeface="Book Antiqua" panose="02040602050305030304" pitchFamily="18" charset="0"/>
              </a:rPr>
              <a:t>)</a:t>
            </a:r>
            <a:r>
              <a:rPr lang="ar-AE" sz="3200" b="1" dirty="0">
                <a:latin typeface="Book Antiqua" panose="02040602050305030304" pitchFamily="18" charset="0"/>
              </a:rPr>
              <a:t>الدائمة البتولية مريم</a:t>
            </a:r>
            <a:r>
              <a:rPr lang="fr-FR" sz="3200" b="1" dirty="0">
                <a:latin typeface="Book Antiqua" panose="02040602050305030304" pitchFamily="18" charset="0"/>
              </a:rPr>
              <a:t>²(</a:t>
            </a: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623392" y="2237963"/>
            <a:ext cx="10945216" cy="892552"/>
          </a:xfrm>
          <a:prstGeom prst="rect">
            <a:avLst/>
          </a:prstGeom>
        </p:spPr>
        <p:txBody>
          <a:bodyPr wrap="square">
            <a:spAutoFit/>
          </a:bodyPr>
          <a:lstStyle/>
          <a:p>
            <a:pPr algn="r"/>
            <a:r>
              <a:rPr lang="ar-AE" sz="2600" b="1" dirty="0" err="1">
                <a:solidFill>
                  <a:srgbClr val="C00000"/>
                </a:solidFill>
              </a:rPr>
              <a:t>أومونوجينيس</a:t>
            </a:r>
            <a:r>
              <a:rPr lang="ar-AE" sz="2600" b="1" dirty="0">
                <a:solidFill>
                  <a:srgbClr val="C00000"/>
                </a:solidFill>
              </a:rPr>
              <a:t> </a:t>
            </a:r>
            <a:r>
              <a:rPr lang="ar-AE" sz="2600" b="1" dirty="0" err="1">
                <a:solidFill>
                  <a:srgbClr val="C00000"/>
                </a:solidFill>
              </a:rPr>
              <a:t>إيوس</a:t>
            </a:r>
            <a:r>
              <a:rPr lang="ar-AE" sz="2600" b="1" dirty="0">
                <a:solidFill>
                  <a:srgbClr val="C00000"/>
                </a:solidFill>
              </a:rPr>
              <a:t>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لوغوس</a:t>
            </a:r>
            <a:r>
              <a:rPr lang="ar-AE" sz="2600" b="1" dirty="0">
                <a:solidFill>
                  <a:srgbClr val="C00000"/>
                </a:solidFill>
              </a:rPr>
              <a:t> </a:t>
            </a:r>
            <a:r>
              <a:rPr lang="ar-AE" sz="2600" b="1" dirty="0" err="1">
                <a:solidFill>
                  <a:srgbClr val="C00000"/>
                </a:solidFill>
              </a:rPr>
              <a:t>توو</a:t>
            </a:r>
            <a:r>
              <a:rPr lang="ar-AE" sz="2600" b="1" dirty="0">
                <a:solidFill>
                  <a:srgbClr val="C00000"/>
                </a:solidFill>
              </a:rPr>
              <a:t> </a:t>
            </a:r>
            <a:r>
              <a:rPr lang="ar-AE" sz="2600" b="1" dirty="0" err="1">
                <a:solidFill>
                  <a:srgbClr val="C00000"/>
                </a:solidFill>
              </a:rPr>
              <a:t>ثيؤو</a:t>
            </a:r>
            <a:r>
              <a:rPr lang="ar-AE" sz="2600" b="1" dirty="0">
                <a:solidFill>
                  <a:srgbClr val="C00000"/>
                </a:solidFill>
              </a:rPr>
              <a:t> (</a:t>
            </a:r>
            <a:r>
              <a:rPr lang="ar-AE" sz="2600" b="1" dirty="0" err="1">
                <a:solidFill>
                  <a:srgbClr val="C00000"/>
                </a:solidFill>
              </a:rPr>
              <a:t>أثاناطوس</a:t>
            </a:r>
            <a:r>
              <a:rPr lang="ar-AE" sz="2600" b="1" dirty="0">
                <a:solidFill>
                  <a:srgbClr val="C00000"/>
                </a:solidFill>
              </a:rPr>
              <a:t>)</a:t>
            </a:r>
            <a:r>
              <a:rPr lang="ar-AE" sz="2600" b="1" baseline="30000" dirty="0">
                <a:solidFill>
                  <a:srgbClr val="C00000"/>
                </a:solidFill>
              </a:rPr>
              <a:t>3</a:t>
            </a:r>
            <a:r>
              <a:rPr lang="ar-AE" sz="2600" b="1" dirty="0">
                <a:solidFill>
                  <a:srgbClr val="C00000"/>
                </a:solidFill>
              </a:rPr>
              <a:t> </a:t>
            </a:r>
            <a:r>
              <a:rPr lang="ar-AE" sz="2600" b="1" dirty="0" err="1">
                <a:solidFill>
                  <a:srgbClr val="C00000"/>
                </a:solidFill>
              </a:rPr>
              <a:t>إب</a:t>
            </a:r>
            <a:r>
              <a:rPr lang="ar-AE" sz="2600" b="1" dirty="0">
                <a:solidFill>
                  <a:srgbClr val="C00000"/>
                </a:solidFill>
              </a:rPr>
              <a:t> أرخون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كاطا</a:t>
            </a:r>
            <a:r>
              <a:rPr lang="ar-AE" sz="2600" b="1" dirty="0">
                <a:solidFill>
                  <a:srgbClr val="C00000"/>
                </a:solidFill>
              </a:rPr>
              <a:t> </a:t>
            </a:r>
            <a:r>
              <a:rPr lang="ar-AE" sz="2600" b="1" dirty="0" err="1">
                <a:solidFill>
                  <a:srgbClr val="C00000"/>
                </a:solidFill>
              </a:rPr>
              <a:t>ذيكسامينوس</a:t>
            </a:r>
            <a:r>
              <a:rPr lang="ar-AE" sz="2600" b="1" dirty="0">
                <a:solidFill>
                  <a:srgbClr val="C00000"/>
                </a:solidFill>
              </a:rPr>
              <a:t>: </a:t>
            </a:r>
            <a:r>
              <a:rPr lang="ar-AE" sz="2600" b="1" dirty="0" err="1">
                <a:solidFill>
                  <a:srgbClr val="C00000"/>
                </a:solidFill>
              </a:rPr>
              <a:t>ذى</a:t>
            </a:r>
            <a:r>
              <a:rPr lang="ar-AE" sz="2600" b="1" dirty="0">
                <a:solidFill>
                  <a:srgbClr val="C00000"/>
                </a:solidFill>
              </a:rPr>
              <a:t> أتين </a:t>
            </a:r>
            <a:r>
              <a:rPr lang="fr-FR" sz="2600" b="1" dirty="0">
                <a:solidFill>
                  <a:srgbClr val="C00000"/>
                </a:solidFill>
              </a:rPr>
              <a:t>  ²</a:t>
            </a:r>
            <a:r>
              <a:rPr lang="ar-AE" sz="2600" b="1" dirty="0" err="1">
                <a:solidFill>
                  <a:srgbClr val="C00000"/>
                </a:solidFill>
              </a:rPr>
              <a:t>إيميتران</a:t>
            </a:r>
            <a:r>
              <a:rPr lang="ar-AE" sz="2600" b="1" dirty="0">
                <a:solidFill>
                  <a:srgbClr val="C00000"/>
                </a:solidFill>
              </a:rPr>
              <a:t> </a:t>
            </a:r>
            <a:r>
              <a:rPr lang="ar-AE" sz="2600" b="1" dirty="0" err="1">
                <a:solidFill>
                  <a:srgbClr val="C00000"/>
                </a:solidFill>
              </a:rPr>
              <a:t>سوتيريان</a:t>
            </a:r>
            <a:r>
              <a:rPr lang="ar-AE" sz="2600" b="1" dirty="0">
                <a:solidFill>
                  <a:srgbClr val="C00000"/>
                </a:solidFill>
              </a:rPr>
              <a:t>: </a:t>
            </a:r>
            <a:r>
              <a:rPr lang="ar-AE" sz="2600" b="1" dirty="0" err="1">
                <a:solidFill>
                  <a:srgbClr val="C00000"/>
                </a:solidFill>
              </a:rPr>
              <a:t>صاركوثيني</a:t>
            </a:r>
            <a:r>
              <a:rPr lang="ar-AE" sz="2600" b="1" dirty="0">
                <a:solidFill>
                  <a:srgbClr val="C00000"/>
                </a:solidFill>
              </a:rPr>
              <a:t> تيس </a:t>
            </a:r>
            <a:r>
              <a:rPr lang="ar-AE" sz="2600" b="1" dirty="0" err="1">
                <a:solidFill>
                  <a:srgbClr val="C00000"/>
                </a:solidFill>
              </a:rPr>
              <a:t>أجياس</a:t>
            </a:r>
            <a:r>
              <a:rPr lang="ar-AE" sz="2600" b="1" dirty="0">
                <a:solidFill>
                  <a:srgbClr val="C00000"/>
                </a:solidFill>
              </a:rPr>
              <a:t> </a:t>
            </a:r>
            <a:r>
              <a:rPr lang="ar-AE" sz="2600" b="1" dirty="0" err="1">
                <a:solidFill>
                  <a:srgbClr val="C00000"/>
                </a:solidFill>
              </a:rPr>
              <a:t>ثيؤتوكو</a:t>
            </a:r>
            <a:r>
              <a:rPr lang="ar-AE" sz="2600" b="1" dirty="0">
                <a:solidFill>
                  <a:srgbClr val="C00000"/>
                </a:solidFill>
              </a:rPr>
              <a:t> </a:t>
            </a:r>
            <a:r>
              <a:rPr lang="ar-AE" sz="2600" b="1" dirty="0" err="1">
                <a:solidFill>
                  <a:srgbClr val="C00000"/>
                </a:solidFill>
              </a:rPr>
              <a:t>كى</a:t>
            </a:r>
            <a:r>
              <a:rPr lang="ar-AE" sz="2600" b="1" dirty="0">
                <a:solidFill>
                  <a:srgbClr val="C00000"/>
                </a:solidFill>
              </a:rPr>
              <a:t> أ </a:t>
            </a:r>
            <a:r>
              <a:rPr lang="ar-AE" sz="2600" b="1" dirty="0" err="1">
                <a:solidFill>
                  <a:srgbClr val="C00000"/>
                </a:solidFill>
              </a:rPr>
              <a:t>إى</a:t>
            </a:r>
            <a:r>
              <a:rPr lang="ar-AE" sz="2600" b="1" dirty="0">
                <a:solidFill>
                  <a:srgbClr val="C00000"/>
                </a:solidFill>
              </a:rPr>
              <a:t> (</a:t>
            </a:r>
            <a:r>
              <a:rPr lang="ar-AE" sz="2600" b="1" dirty="0" err="1">
                <a:solidFill>
                  <a:srgbClr val="C00000"/>
                </a:solidFill>
              </a:rPr>
              <a:t>بارثينو</a:t>
            </a:r>
            <a:r>
              <a:rPr lang="ar-AE" sz="2600" b="1" dirty="0">
                <a:solidFill>
                  <a:srgbClr val="C00000"/>
                </a:solidFill>
              </a:rPr>
              <a:t> </a:t>
            </a:r>
            <a:r>
              <a:rPr lang="ar-AE" sz="2600" b="1" dirty="0" err="1">
                <a:solidFill>
                  <a:srgbClr val="C00000"/>
                </a:solidFill>
              </a:rPr>
              <a:t>مارياس</a:t>
            </a:r>
            <a:r>
              <a:rPr lang="ar-AE" sz="2600" b="1" dirty="0">
                <a:solidFill>
                  <a:srgbClr val="C00000"/>
                </a:solidFill>
              </a:rPr>
              <a:t>)</a:t>
            </a:r>
          </a:p>
        </p:txBody>
      </p:sp>
    </p:spTree>
    <p:extLst>
      <p:ext uri="{BB962C8B-B14F-4D97-AF65-F5344CB8AC3E}">
        <p14:creationId xmlns:p14="http://schemas.microsoft.com/office/powerpoint/2010/main" val="151127335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Ô Toi qui sans changement, devins Homme, fus crucifié, ô Christ Dieu ; par la mort vainquit la mort, l’un de la Sainte Trinité, glorifié, avec le Père, et le Saint-Esprit, pitié pour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a:latin typeface="CS Avva Shenouda" panose="020B7200000000000000" pitchFamily="34" charset="0"/>
              </a:rPr>
              <a:t>(</a:t>
            </a:r>
            <a:r>
              <a:rPr lang="fr-FR" b="1" dirty="0" err="1">
                <a:latin typeface="CS Avva Shenouda" panose="020B7200000000000000" pitchFamily="34" charset="0"/>
              </a:rPr>
              <a:t>Atreptwc</a:t>
            </a:r>
            <a:r>
              <a:rPr lang="fr-FR" b="1" dirty="0">
                <a:latin typeface="CS Avva Shenouda" panose="020B7200000000000000" pitchFamily="34" charset="0"/>
              </a:rPr>
              <a:t>)=</a:t>
            </a:r>
            <a:r>
              <a:rPr lang="fr-FR" b="1" baseline="30000" dirty="0">
                <a:latin typeface="CS Avva Shenouda" panose="020B7200000000000000" pitchFamily="34" charset="0"/>
              </a:rPr>
              <a:t>g</a:t>
            </a:r>
            <a:r>
              <a:rPr lang="fr-FR" b="1" dirty="0">
                <a:latin typeface="CS Avva Shenouda" panose="020B7200000000000000" pitchFamily="34" charset="0"/>
              </a:rPr>
              <a:t>  `</a:t>
            </a:r>
            <a:r>
              <a:rPr lang="fr-FR" b="1" dirty="0" err="1">
                <a:latin typeface="CS Avva Shenouda" panose="020B7200000000000000" pitchFamily="34" charset="0"/>
              </a:rPr>
              <a:t>enan</a:t>
            </a:r>
            <a:r>
              <a:rPr lang="fr-FR" b="1" dirty="0">
                <a:latin typeface="CS Avva Shenouda" panose="020B7200000000000000" pitchFamily="34" charset="0"/>
              </a:rPr>
              <a:t>`;</a:t>
            </a:r>
            <a:r>
              <a:rPr lang="fr-FR" b="1" dirty="0" err="1">
                <a:latin typeface="CS Avva Shenouda" panose="020B7200000000000000" pitchFamily="34" charset="0"/>
              </a:rPr>
              <a:t>rwpicac</a:t>
            </a:r>
            <a:r>
              <a:rPr lang="fr-FR" b="1" dirty="0">
                <a:latin typeface="CS Avva Shenouda" panose="020B7200000000000000" pitchFamily="34" charset="0"/>
              </a:rPr>
              <a:t> `</a:t>
            </a:r>
            <a:r>
              <a:rPr lang="fr-FR" b="1" dirty="0" err="1">
                <a:latin typeface="CS Avva Shenouda" panose="020B7200000000000000" pitchFamily="34" charset="0"/>
              </a:rPr>
              <a:t>o`ctaurw;ic</a:t>
            </a:r>
            <a:r>
              <a:rPr lang="fr-FR" b="1" dirty="0">
                <a:latin typeface="CS Avva Shenouda" panose="020B7200000000000000" pitchFamily="34" charset="0"/>
              </a:rPr>
              <a:t> te `&lt;</a:t>
            </a:r>
            <a:r>
              <a:rPr lang="fr-FR" b="1" dirty="0" err="1">
                <a:latin typeface="CS Avva Shenouda" panose="020B7200000000000000" pitchFamily="34" charset="0"/>
              </a:rPr>
              <a:t>ricte</a:t>
            </a:r>
            <a:r>
              <a:rPr lang="fr-FR" b="1" dirty="0">
                <a:latin typeface="CS Avva Shenouda" panose="020B7200000000000000" pitchFamily="34" charset="0"/>
              </a:rPr>
              <a:t> `o :</a:t>
            </a:r>
            <a:r>
              <a:rPr lang="fr-FR" b="1" dirty="0" err="1">
                <a:latin typeface="CS Avva Shenouda" panose="020B7200000000000000" pitchFamily="34" charset="0"/>
              </a:rPr>
              <a:t>eoc</a:t>
            </a:r>
            <a:r>
              <a:rPr lang="fr-FR" b="1" dirty="0">
                <a:latin typeface="CS Avva Shenouda" panose="020B7200000000000000" pitchFamily="34" charset="0"/>
              </a:rPr>
              <a:t>. :</a:t>
            </a:r>
            <a:r>
              <a:rPr lang="fr-FR" b="1" dirty="0" err="1">
                <a:latin typeface="CS Avva Shenouda" panose="020B7200000000000000" pitchFamily="34" charset="0"/>
              </a:rPr>
              <a:t>anatw</a:t>
            </a:r>
            <a:r>
              <a:rPr lang="fr-FR" b="1" dirty="0">
                <a:latin typeface="CS Avva Shenouda" panose="020B7200000000000000" pitchFamily="34" charset="0"/>
              </a:rPr>
              <a:t> ;</a:t>
            </a:r>
            <a:r>
              <a:rPr lang="fr-FR" b="1" dirty="0" err="1">
                <a:latin typeface="CS Avva Shenouda" panose="020B7200000000000000" pitchFamily="34" charset="0"/>
              </a:rPr>
              <a:t>anaton</a:t>
            </a:r>
            <a:r>
              <a:rPr lang="fr-FR" b="1" dirty="0">
                <a:latin typeface="CS Avva Shenouda" panose="020B7200000000000000" pitchFamily="34" charset="0"/>
              </a:rPr>
              <a:t> </a:t>
            </a:r>
            <a:r>
              <a:rPr lang="fr-FR" b="1" dirty="0" err="1">
                <a:latin typeface="CS Avva Shenouda" panose="020B7200000000000000" pitchFamily="34" charset="0"/>
              </a:rPr>
              <a:t>patycac</a:t>
            </a:r>
            <a:r>
              <a:rPr lang="fr-FR" b="1" dirty="0">
                <a:latin typeface="CS Avva Shenouda" panose="020B7200000000000000" pitchFamily="34" charset="0"/>
              </a:rPr>
              <a:t> @ </a:t>
            </a:r>
            <a:r>
              <a:rPr lang="fr-FR" b="1" dirty="0" err="1">
                <a:latin typeface="CS Avva Shenouda" panose="020B7200000000000000" pitchFamily="34" charset="0"/>
              </a:rPr>
              <a:t>ic</a:t>
            </a:r>
            <a:r>
              <a:rPr lang="fr-FR" b="1" dirty="0">
                <a:latin typeface="CS Avva Shenouda" panose="020B7200000000000000" pitchFamily="34" charset="0"/>
              </a:rPr>
              <a:t> </a:t>
            </a:r>
            <a:r>
              <a:rPr lang="fr-FR" b="1" dirty="0" err="1">
                <a:latin typeface="CS Avva Shenouda" panose="020B7200000000000000" pitchFamily="34" charset="0"/>
              </a:rPr>
              <a:t>wntyc</a:t>
            </a:r>
            <a:r>
              <a:rPr lang="fr-FR" b="1" dirty="0">
                <a:latin typeface="CS Avva Shenouda" panose="020B7200000000000000" pitchFamily="34" charset="0"/>
              </a:rPr>
              <a:t> `</a:t>
            </a:r>
            <a:r>
              <a:rPr lang="fr-FR" b="1" dirty="0" err="1">
                <a:latin typeface="CS Avva Shenouda" panose="020B7200000000000000" pitchFamily="34" charset="0"/>
              </a:rPr>
              <a:t>agiac</a:t>
            </a:r>
            <a:r>
              <a:rPr lang="fr-FR" b="1" dirty="0">
                <a:latin typeface="CS Avva Shenouda" panose="020B7200000000000000" pitchFamily="34" charset="0"/>
              </a:rPr>
              <a:t> ~</a:t>
            </a:r>
            <a:r>
              <a:rPr lang="fr-FR" b="1" dirty="0" err="1">
                <a:latin typeface="CS Avva Shenouda" panose="020B7200000000000000" pitchFamily="34" charset="0"/>
              </a:rPr>
              <a:t>Triadoc</a:t>
            </a:r>
            <a:r>
              <a:rPr lang="fr-FR" b="1" dirty="0">
                <a:latin typeface="CS Avva Shenouda" panose="020B7200000000000000" pitchFamily="34" charset="0"/>
              </a:rPr>
              <a:t> @ </a:t>
            </a:r>
            <a:r>
              <a:rPr lang="fr-FR" b="1" dirty="0" err="1">
                <a:latin typeface="CS Avva Shenouda" panose="020B7200000000000000" pitchFamily="34" charset="0"/>
              </a:rPr>
              <a:t>cun</a:t>
            </a:r>
            <a:r>
              <a:rPr lang="fr-FR" b="1" dirty="0">
                <a:latin typeface="CS Avva Shenouda" panose="020B7200000000000000" pitchFamily="34" charset="0"/>
              </a:rPr>
              <a:t> doxa </a:t>
            </a:r>
            <a:r>
              <a:rPr lang="fr-FR" b="1" dirty="0" err="1">
                <a:latin typeface="CS Avva Shenouda" panose="020B7200000000000000" pitchFamily="34" charset="0"/>
              </a:rPr>
              <a:t>zomenoc</a:t>
            </a:r>
            <a:r>
              <a:rPr lang="fr-FR" b="1" dirty="0">
                <a:latin typeface="CS Avva Shenouda" panose="020B7200000000000000" pitchFamily="34" charset="0"/>
              </a:rPr>
              <a:t> </a:t>
            </a:r>
            <a:r>
              <a:rPr lang="fr-FR" b="1" dirty="0" err="1">
                <a:latin typeface="CS Avva Shenouda" panose="020B7200000000000000" pitchFamily="34" charset="0"/>
              </a:rPr>
              <a:t>tw</a:t>
            </a:r>
            <a:r>
              <a:rPr lang="fr-FR" b="1" dirty="0">
                <a:latin typeface="CS Avva Shenouda" panose="020B7200000000000000" pitchFamily="34" charset="0"/>
              </a:rPr>
              <a:t> Patri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tw</a:t>
            </a:r>
            <a:r>
              <a:rPr lang="fr-FR" b="1" dirty="0">
                <a:latin typeface="CS Avva Shenouda" panose="020B7200000000000000" pitchFamily="34" charset="0"/>
              </a:rPr>
              <a:t> `</a:t>
            </a:r>
            <a:r>
              <a:rPr lang="fr-FR" b="1" dirty="0" err="1">
                <a:latin typeface="CS Avva Shenouda" panose="020B7200000000000000" pitchFamily="34" charset="0"/>
              </a:rPr>
              <a:t>agiw</a:t>
            </a:r>
            <a:r>
              <a:rPr lang="fr-FR" b="1" dirty="0">
                <a:latin typeface="CS Avva Shenouda" panose="020B7200000000000000" pitchFamily="34" charset="0"/>
              </a:rPr>
              <a:t> `</a:t>
            </a:r>
            <a:r>
              <a:rPr lang="fr-FR" b="1" dirty="0" err="1">
                <a:latin typeface="CS Avva Shenouda" panose="020B7200000000000000" pitchFamily="34" charset="0"/>
              </a:rPr>
              <a:t>Pneumati</a:t>
            </a:r>
            <a:r>
              <a:rPr lang="fr-FR" b="1" dirty="0">
                <a:latin typeface="CS Avva Shenouda" panose="020B7200000000000000" pitchFamily="34" charset="0"/>
              </a:rPr>
              <a:t> @ </a:t>
            </a:r>
            <a:r>
              <a:rPr lang="fr-FR" b="1" dirty="0" err="1">
                <a:latin typeface="CS Avva Shenouda" panose="020B7200000000000000" pitchFamily="34" charset="0"/>
              </a:rPr>
              <a:t>cwcon</a:t>
            </a:r>
            <a:r>
              <a:rPr lang="fr-FR" b="1" dirty="0">
                <a:latin typeface="CS Avva Shenouda" panose="020B7200000000000000" pitchFamily="34" charset="0"/>
              </a:rPr>
              <a:t> `</a:t>
            </a:r>
            <a:r>
              <a:rPr lang="fr-FR" b="1" dirty="0" err="1">
                <a:latin typeface="CS Avva Shenouda" panose="020B7200000000000000" pitchFamily="34" charset="0"/>
              </a:rPr>
              <a:t>ymac</a:t>
            </a:r>
            <a:r>
              <a:rPr lang="fr-FR" b="1" dirty="0">
                <a:latin typeface="CS Avva Shenouda" panose="020B7200000000000000" pitchFamily="34" charset="0"/>
              </a:rPr>
              <a:t>.</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501008"/>
            <a:ext cx="4906722" cy="2062103"/>
          </a:xfrm>
          <a:prstGeom prst="rect">
            <a:avLst/>
          </a:prstGeom>
        </p:spPr>
        <p:txBody>
          <a:bodyPr wrap="square" anchor="ctr" anchorCtr="0">
            <a:spAutoFit/>
          </a:bodyPr>
          <a:lstStyle/>
          <a:p>
            <a:pPr algn="just" rtl="1"/>
            <a:r>
              <a:rPr lang="fr-FR" altLang="fr-FR" sz="3200" b="1" dirty="0">
                <a:latin typeface="Book Antiqua" panose="02040602050305030304" pitchFamily="18" charset="0"/>
              </a:rPr>
              <a:t>)</a:t>
            </a:r>
            <a:r>
              <a:rPr lang="ar-AE" altLang="fr-FR" sz="3200" b="1" dirty="0">
                <a:latin typeface="Book Antiqua" panose="02040602050305030304" pitchFamily="18" charset="0"/>
              </a:rPr>
              <a:t>بغير</a:t>
            </a:r>
            <a:r>
              <a:rPr lang="fr-FR" altLang="fr-FR" sz="3200" b="1" dirty="0">
                <a:latin typeface="Book Antiqua" panose="02040602050305030304" pitchFamily="18" charset="0"/>
              </a:rPr>
              <a:t>(</a:t>
            </a:r>
            <a:r>
              <a:rPr lang="ar-AE" sz="2800" b="1" baseline="30000" dirty="0"/>
              <a:t>3</a:t>
            </a:r>
            <a:r>
              <a:rPr lang="ar-AE" altLang="fr-FR" sz="3200" b="1" dirty="0">
                <a:latin typeface="Book Antiqua" panose="02040602050305030304" pitchFamily="18" charset="0"/>
              </a:rPr>
              <a:t> </a:t>
            </a:r>
            <a:r>
              <a:rPr lang="ar-AE" altLang="fr-FR" sz="3200" b="1" dirty="0" err="1">
                <a:latin typeface="Book Antiqua" panose="02040602050305030304" pitchFamily="18" charset="0"/>
              </a:rPr>
              <a:t>إستحالة</a:t>
            </a:r>
            <a:r>
              <a:rPr lang="ar-AE" altLang="fr-FR" sz="3200" b="1" dirty="0">
                <a:latin typeface="Book Antiqua" panose="02040602050305030304" pitchFamily="18" charset="0"/>
              </a:rPr>
              <a:t> </a:t>
            </a:r>
            <a:r>
              <a:rPr lang="ar-AE" altLang="fr-FR" sz="3200" b="1" dirty="0" err="1">
                <a:latin typeface="Book Antiqua" panose="02040602050305030304" pitchFamily="18" charset="0"/>
              </a:rPr>
              <a:t>المتأنس</a:t>
            </a:r>
            <a:r>
              <a:rPr lang="ar-AE" altLang="fr-FR" sz="3200" b="1" dirty="0">
                <a:latin typeface="Book Antiqua" panose="02040602050305030304" pitchFamily="18" charset="0"/>
              </a:rPr>
              <a:t> المصلوب المسيح</a:t>
            </a:r>
            <a:r>
              <a:rPr lang="fr-FR" altLang="fr-FR" sz="3200" b="1" dirty="0">
                <a:latin typeface="Book Antiqua" panose="02040602050305030304" pitchFamily="18" charset="0"/>
              </a:rPr>
              <a:t> </a:t>
            </a:r>
            <a:r>
              <a:rPr lang="ar-AE" altLang="fr-FR" sz="3200" b="1" dirty="0">
                <a:latin typeface="Book Antiqua" panose="02040602050305030304" pitchFamily="18" charset="0"/>
              </a:rPr>
              <a:t>الإله. بالموت داس الموت أحد الثالوث</a:t>
            </a:r>
            <a:r>
              <a:rPr lang="fr-FR" altLang="fr-FR" sz="3200" b="1" dirty="0">
                <a:latin typeface="Book Antiqua" panose="02040602050305030304" pitchFamily="18" charset="0"/>
              </a:rPr>
              <a:t> </a:t>
            </a:r>
            <a:r>
              <a:rPr lang="ar-AE" altLang="fr-FR" sz="3200" b="1" dirty="0">
                <a:latin typeface="Book Antiqua" panose="02040602050305030304" pitchFamily="18" charset="0"/>
              </a:rPr>
              <a:t>القدوس. الممجد مع الآب والروح القدس</a:t>
            </a:r>
            <a:r>
              <a:rPr lang="fr-FR" altLang="fr-FR" sz="3200" b="1" dirty="0">
                <a:latin typeface="Book Antiqua" panose="02040602050305030304" pitchFamily="18" charset="0"/>
              </a:rPr>
              <a:t> </a:t>
            </a:r>
            <a:r>
              <a:rPr lang="ar-AE" altLang="fr-FR" sz="3200" b="1" dirty="0">
                <a:latin typeface="Book Antiqua" panose="02040602050305030304" pitchFamily="18" charset="0"/>
              </a:rPr>
              <a:t>خلصنا.</a:t>
            </a:r>
            <a:endParaRPr lang="fr-FR" altLang="fr-FR" sz="3200" b="1" dirty="0">
              <a:latin typeface="Book Antiqua" panose="02040602050305030304" pitchFamily="18" charset="0"/>
            </a:endParaRP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407367" y="2237963"/>
            <a:ext cx="11322185" cy="1261884"/>
          </a:xfrm>
          <a:prstGeom prst="rect">
            <a:avLst/>
          </a:prstGeom>
        </p:spPr>
        <p:txBody>
          <a:bodyPr wrap="square">
            <a:spAutoFit/>
          </a:bodyPr>
          <a:lstStyle/>
          <a:p>
            <a:pPr algn="r"/>
            <a:r>
              <a:rPr lang="ar-AE" sz="2600" b="1" dirty="0">
                <a:solidFill>
                  <a:srgbClr val="C00000"/>
                </a:solidFill>
              </a:rPr>
              <a:t>(</a:t>
            </a:r>
            <a:r>
              <a:rPr lang="ar-AE" sz="2600" b="1" dirty="0" err="1">
                <a:solidFill>
                  <a:srgbClr val="C00000"/>
                </a:solidFill>
              </a:rPr>
              <a:t>أتريبطوس</a:t>
            </a:r>
            <a:r>
              <a:rPr lang="ar-AE" sz="2600" b="1" dirty="0">
                <a:solidFill>
                  <a:srgbClr val="C00000"/>
                </a:solidFill>
              </a:rPr>
              <a:t>)</a:t>
            </a:r>
            <a:r>
              <a:rPr lang="ar-AE" sz="2600" b="1" baseline="30000" dirty="0">
                <a:solidFill>
                  <a:srgbClr val="C00000"/>
                </a:solidFill>
              </a:rPr>
              <a:t>3</a:t>
            </a:r>
            <a:r>
              <a:rPr lang="ar-AE" sz="2600" b="1" dirty="0">
                <a:solidFill>
                  <a:srgbClr val="C00000"/>
                </a:solidFill>
              </a:rPr>
              <a:t> </a:t>
            </a:r>
            <a:r>
              <a:rPr lang="ar-AE" sz="2600" b="1" dirty="0" err="1">
                <a:solidFill>
                  <a:srgbClr val="C00000"/>
                </a:solidFill>
              </a:rPr>
              <a:t>إنان</a:t>
            </a:r>
            <a:r>
              <a:rPr lang="ar-AE" sz="2600" b="1" dirty="0">
                <a:solidFill>
                  <a:srgbClr val="C00000"/>
                </a:solidFill>
              </a:rPr>
              <a:t> </a:t>
            </a:r>
            <a:r>
              <a:rPr lang="ar-AE" sz="2600" b="1" dirty="0" err="1">
                <a:solidFill>
                  <a:srgbClr val="C00000"/>
                </a:solidFill>
              </a:rPr>
              <a:t>إثروبيساس</a:t>
            </a:r>
            <a:r>
              <a:rPr lang="ar-AE" sz="2600" b="1" dirty="0">
                <a:solidFill>
                  <a:srgbClr val="C00000"/>
                </a:solidFill>
              </a:rPr>
              <a:t> أو </a:t>
            </a:r>
            <a:r>
              <a:rPr lang="ar-AE" sz="2600" b="1" dirty="0" err="1">
                <a:solidFill>
                  <a:srgbClr val="C00000"/>
                </a:solidFill>
              </a:rPr>
              <a:t>إسطاﭭروتيس</a:t>
            </a:r>
            <a:r>
              <a:rPr lang="ar-AE" sz="2600" b="1" dirty="0">
                <a:solidFill>
                  <a:srgbClr val="C00000"/>
                </a:solidFill>
              </a:rPr>
              <a:t> تيه </a:t>
            </a:r>
            <a:r>
              <a:rPr lang="ar-AE" sz="2600" b="1" dirty="0" err="1">
                <a:solidFill>
                  <a:srgbClr val="C00000"/>
                </a:solidFill>
              </a:rPr>
              <a:t>إخريس</a:t>
            </a:r>
            <a:r>
              <a:rPr lang="ar-AE" sz="2600" b="1" dirty="0">
                <a:solidFill>
                  <a:srgbClr val="C00000"/>
                </a:solidFill>
              </a:rPr>
              <a:t> </a:t>
            </a:r>
            <a:r>
              <a:rPr lang="ar-AE" sz="2600" b="1" dirty="0" err="1">
                <a:solidFill>
                  <a:srgbClr val="C00000"/>
                </a:solidFill>
              </a:rPr>
              <a:t>تى</a:t>
            </a:r>
            <a:r>
              <a:rPr lang="ar-AE" sz="2600" b="1" dirty="0">
                <a:solidFill>
                  <a:srgbClr val="C00000"/>
                </a:solidFill>
              </a:rPr>
              <a:t> </a:t>
            </a:r>
            <a:r>
              <a:rPr lang="ar-AE" sz="2600" b="1" dirty="0" err="1">
                <a:solidFill>
                  <a:srgbClr val="C00000"/>
                </a:solidFill>
              </a:rPr>
              <a:t>أوثيؤس</a:t>
            </a:r>
            <a:r>
              <a:rPr lang="ar-AE" sz="2600" b="1" dirty="0">
                <a:solidFill>
                  <a:srgbClr val="C00000"/>
                </a:solidFill>
              </a:rPr>
              <a:t>. </a:t>
            </a:r>
            <a:r>
              <a:rPr lang="ar-AE" sz="2600" b="1" dirty="0" err="1">
                <a:solidFill>
                  <a:srgbClr val="C00000"/>
                </a:solidFill>
              </a:rPr>
              <a:t>ثاناطو</a:t>
            </a:r>
            <a:r>
              <a:rPr lang="ar-AE" sz="2600" b="1" dirty="0">
                <a:solidFill>
                  <a:srgbClr val="C00000"/>
                </a:solidFill>
              </a:rPr>
              <a:t> </a:t>
            </a:r>
            <a:r>
              <a:rPr lang="ar-AE" sz="2600" b="1" dirty="0" err="1">
                <a:solidFill>
                  <a:srgbClr val="C00000"/>
                </a:solidFill>
              </a:rPr>
              <a:t>ثاناطون</a:t>
            </a:r>
            <a:r>
              <a:rPr lang="ar-AE" sz="2600" b="1" dirty="0">
                <a:solidFill>
                  <a:srgbClr val="C00000"/>
                </a:solidFill>
              </a:rPr>
              <a:t> </a:t>
            </a:r>
            <a:r>
              <a:rPr lang="ar-AE" sz="2600" b="1" dirty="0" err="1">
                <a:solidFill>
                  <a:srgbClr val="C00000"/>
                </a:solidFill>
              </a:rPr>
              <a:t>باتيساس:يس</a:t>
            </a:r>
            <a:r>
              <a:rPr lang="ar-AE" sz="2600" b="1" dirty="0">
                <a:solidFill>
                  <a:srgbClr val="C00000"/>
                </a:solidFill>
              </a:rPr>
              <a:t> أون تيس </a:t>
            </a:r>
            <a:r>
              <a:rPr lang="ar-AE" sz="2600" b="1" dirty="0" err="1">
                <a:solidFill>
                  <a:srgbClr val="C00000"/>
                </a:solidFill>
              </a:rPr>
              <a:t>أجياس</a:t>
            </a:r>
            <a:r>
              <a:rPr lang="ar-AE" sz="2600" b="1" dirty="0">
                <a:solidFill>
                  <a:srgbClr val="C00000"/>
                </a:solidFill>
              </a:rPr>
              <a:t> </a:t>
            </a:r>
            <a:r>
              <a:rPr lang="ar-AE" sz="2600" b="1" dirty="0" err="1">
                <a:solidFill>
                  <a:srgbClr val="C00000"/>
                </a:solidFill>
              </a:rPr>
              <a:t>إترى</a:t>
            </a:r>
            <a:r>
              <a:rPr lang="ar-AE" sz="2600" b="1" dirty="0">
                <a:solidFill>
                  <a:srgbClr val="C00000"/>
                </a:solidFill>
              </a:rPr>
              <a:t> </a:t>
            </a:r>
            <a:r>
              <a:rPr lang="ar-AE" sz="2600" b="1" dirty="0" err="1">
                <a:solidFill>
                  <a:srgbClr val="C00000"/>
                </a:solidFill>
              </a:rPr>
              <a:t>أذوس:سين</a:t>
            </a:r>
            <a:r>
              <a:rPr lang="ar-AE" sz="2600" b="1" dirty="0">
                <a:solidFill>
                  <a:srgbClr val="C00000"/>
                </a:solidFill>
              </a:rPr>
              <a:t> </a:t>
            </a:r>
            <a:r>
              <a:rPr lang="ar-AE" sz="2600" b="1" dirty="0" err="1">
                <a:solidFill>
                  <a:srgbClr val="C00000"/>
                </a:solidFill>
              </a:rPr>
              <a:t>ذوكصا</a:t>
            </a:r>
            <a:r>
              <a:rPr lang="ar-AE" sz="2600" b="1" dirty="0">
                <a:solidFill>
                  <a:srgbClr val="C00000"/>
                </a:solidFill>
              </a:rPr>
              <a:t> </a:t>
            </a:r>
            <a:r>
              <a:rPr lang="ar-AE" sz="2600" b="1" dirty="0" err="1">
                <a:solidFill>
                  <a:srgbClr val="C00000"/>
                </a:solidFill>
              </a:rPr>
              <a:t>زومينوس</a:t>
            </a:r>
            <a:r>
              <a:rPr lang="ar-AE" sz="2600" b="1" dirty="0">
                <a:solidFill>
                  <a:srgbClr val="C00000"/>
                </a:solidFill>
              </a:rPr>
              <a:t>. طو </a:t>
            </a:r>
            <a:r>
              <a:rPr lang="ar-AE" sz="2600" b="1" dirty="0" err="1">
                <a:solidFill>
                  <a:srgbClr val="C00000"/>
                </a:solidFill>
              </a:rPr>
              <a:t>باترى</a:t>
            </a:r>
            <a:r>
              <a:rPr lang="ar-AE" sz="2600" b="1" dirty="0">
                <a:solidFill>
                  <a:srgbClr val="C00000"/>
                </a:solidFill>
              </a:rPr>
              <a:t> </a:t>
            </a:r>
            <a:r>
              <a:rPr lang="ar-AE" sz="2600" b="1" dirty="0" err="1">
                <a:solidFill>
                  <a:srgbClr val="C00000"/>
                </a:solidFill>
              </a:rPr>
              <a:t>كى</a:t>
            </a:r>
            <a:r>
              <a:rPr lang="ar-AE" sz="2600" b="1" dirty="0">
                <a:solidFill>
                  <a:srgbClr val="C00000"/>
                </a:solidFill>
              </a:rPr>
              <a:t> طو </a:t>
            </a:r>
            <a:r>
              <a:rPr lang="ar-AE" sz="2600" b="1" dirty="0" err="1">
                <a:solidFill>
                  <a:srgbClr val="C00000"/>
                </a:solidFill>
              </a:rPr>
              <a:t>أجيو</a:t>
            </a:r>
            <a:r>
              <a:rPr lang="ar-AE" sz="2600" b="1" dirty="0">
                <a:solidFill>
                  <a:srgbClr val="C00000"/>
                </a:solidFill>
              </a:rPr>
              <a:t> </a:t>
            </a:r>
            <a:r>
              <a:rPr lang="ar-AE" sz="2600" b="1" dirty="0" err="1">
                <a:solidFill>
                  <a:srgbClr val="C00000"/>
                </a:solidFill>
              </a:rPr>
              <a:t>بنيفما</a:t>
            </a:r>
            <a:r>
              <a:rPr lang="ar-AE" sz="2600" b="1" dirty="0">
                <a:solidFill>
                  <a:srgbClr val="C00000"/>
                </a:solidFill>
              </a:rPr>
              <a:t> </a:t>
            </a:r>
            <a:r>
              <a:rPr lang="ar-AE" sz="2600" b="1" dirty="0" err="1">
                <a:solidFill>
                  <a:srgbClr val="C00000"/>
                </a:solidFill>
              </a:rPr>
              <a:t>تى</a:t>
            </a:r>
            <a:r>
              <a:rPr lang="ar-AE" sz="2600" b="1" dirty="0">
                <a:solidFill>
                  <a:srgbClr val="C00000"/>
                </a:solidFill>
              </a:rPr>
              <a:t> :</a:t>
            </a:r>
            <a:r>
              <a:rPr lang="ar-AE" sz="2600" b="1" dirty="0" err="1">
                <a:solidFill>
                  <a:srgbClr val="C00000"/>
                </a:solidFill>
              </a:rPr>
              <a:t>سوسون</a:t>
            </a:r>
            <a:r>
              <a:rPr lang="ar-AE" sz="2600" b="1" dirty="0">
                <a:solidFill>
                  <a:srgbClr val="C00000"/>
                </a:solidFill>
              </a:rPr>
              <a:t> </a:t>
            </a:r>
            <a:r>
              <a:rPr lang="ar-AE" sz="2600" b="1" dirty="0" err="1">
                <a:solidFill>
                  <a:srgbClr val="C00000"/>
                </a:solidFill>
              </a:rPr>
              <a:t>إيماس</a:t>
            </a:r>
            <a:endParaRPr lang="ar-AE" sz="2600" b="1" dirty="0">
              <a:solidFill>
                <a:srgbClr val="C00000"/>
              </a:solidFill>
            </a:endParaRPr>
          </a:p>
          <a:p>
            <a:pPr algn="r"/>
            <a:endParaRPr lang="ar-AE" sz="2400" b="1" dirty="0">
              <a:solidFill>
                <a:srgbClr val="C00000"/>
              </a:solidFill>
            </a:endParaRPr>
          </a:p>
        </p:txBody>
      </p:sp>
    </p:spTree>
    <p:extLst>
      <p:ext uri="{BB962C8B-B14F-4D97-AF65-F5344CB8AC3E}">
        <p14:creationId xmlns:p14="http://schemas.microsoft.com/office/powerpoint/2010/main" val="327352176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Saint Dieu incarné pour nous, sans hésitation, Lui qui est Dieu. Saint Fort, apparu faible, Lui qui est le plus puissant.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a:latin typeface="CS Avva Shenouda" panose="020B7200000000000000" pitchFamily="34" charset="0"/>
              </a:rPr>
              <a:t>(</a:t>
            </a:r>
            <a:r>
              <a:rPr lang="fr-FR" b="1" dirty="0" err="1">
                <a:latin typeface="CS Avva Shenouda" panose="020B7200000000000000" pitchFamily="34" charset="0"/>
              </a:rPr>
              <a:t>Agioc</a:t>
            </a:r>
            <a:r>
              <a:rPr lang="fr-FR" b="1" dirty="0">
                <a:latin typeface="CS Avva Shenouda" panose="020B7200000000000000" pitchFamily="34" charset="0"/>
              </a:rPr>
              <a:t>)</a:t>
            </a:r>
            <a:r>
              <a:rPr lang="fr-FR" b="1" baseline="30000" dirty="0">
                <a:latin typeface="CS Avva Shenouda" panose="020B7200000000000000" pitchFamily="34" charset="0"/>
              </a:rPr>
              <a:t>=g </a:t>
            </a:r>
            <a:r>
              <a:rPr lang="fr-FR" b="1" dirty="0">
                <a:latin typeface="CS Avva Shenouda" panose="020B7200000000000000" pitchFamily="34" charset="0"/>
              </a:rPr>
              <a:t>`o :</a:t>
            </a:r>
            <a:r>
              <a:rPr lang="fr-FR" b="1" dirty="0" err="1">
                <a:latin typeface="CS Avva Shenouda" panose="020B7200000000000000" pitchFamily="34" charset="0"/>
              </a:rPr>
              <a:t>eoc</a:t>
            </a:r>
            <a:r>
              <a:rPr lang="fr-FR" b="1" dirty="0">
                <a:latin typeface="CS Avva Shenouda" panose="020B7200000000000000" pitchFamily="34" charset="0"/>
              </a:rPr>
              <a:t> `</a:t>
            </a:r>
            <a:r>
              <a:rPr lang="fr-FR" b="1" dirty="0" err="1">
                <a:latin typeface="CS Avva Shenouda" panose="020B7200000000000000" pitchFamily="34" charset="0"/>
              </a:rPr>
              <a:t>odi</a:t>
            </a:r>
            <a:r>
              <a:rPr lang="fr-FR" b="1" dirty="0">
                <a:latin typeface="CS Avva Shenouda" panose="020B7200000000000000" pitchFamily="34" charset="0"/>
              </a:rPr>
              <a:t> `</a:t>
            </a:r>
            <a:r>
              <a:rPr lang="fr-FR" b="1" dirty="0" err="1">
                <a:latin typeface="CS Avva Shenouda" panose="020B7200000000000000" pitchFamily="34" charset="0"/>
              </a:rPr>
              <a:t>ymac</a:t>
            </a:r>
            <a:r>
              <a:rPr lang="fr-FR" b="1" dirty="0">
                <a:latin typeface="CS Avva Shenouda" panose="020B7200000000000000" pitchFamily="34" charset="0"/>
              </a:rPr>
              <a:t> an `;</a:t>
            </a:r>
            <a:r>
              <a:rPr lang="fr-FR" b="1" dirty="0" err="1">
                <a:latin typeface="CS Avva Shenouda" panose="020B7200000000000000" pitchFamily="34" charset="0"/>
              </a:rPr>
              <a:t>rwpoc</a:t>
            </a:r>
            <a:r>
              <a:rPr lang="fr-FR" b="1" dirty="0">
                <a:latin typeface="CS Avva Shenouda" panose="020B7200000000000000" pitchFamily="34" charset="0"/>
              </a:rPr>
              <a:t> @ </a:t>
            </a:r>
            <a:r>
              <a:rPr lang="fr-FR" b="1" dirty="0" err="1">
                <a:latin typeface="CS Avva Shenouda" panose="020B7200000000000000" pitchFamily="34" charset="0"/>
              </a:rPr>
              <a:t>ge</a:t>
            </a:r>
            <a:r>
              <a:rPr lang="fr-FR" b="1" dirty="0">
                <a:latin typeface="CS Avva Shenouda" panose="020B7200000000000000" pitchFamily="34" charset="0"/>
              </a:rPr>
              <a:t> </a:t>
            </a:r>
            <a:r>
              <a:rPr lang="fr-FR" b="1" dirty="0" err="1">
                <a:latin typeface="CS Avva Shenouda" panose="020B7200000000000000" pitchFamily="34" charset="0"/>
              </a:rPr>
              <a:t>gonwc</a:t>
            </a:r>
            <a:r>
              <a:rPr lang="fr-FR" b="1" dirty="0">
                <a:latin typeface="CS Avva Shenouda" panose="020B7200000000000000" pitchFamily="34" charset="0"/>
              </a:rPr>
              <a:t> </a:t>
            </a:r>
            <a:r>
              <a:rPr lang="fr-FR" b="1" dirty="0" err="1">
                <a:latin typeface="CS Avva Shenouda" panose="020B7200000000000000" pitchFamily="34" charset="0"/>
              </a:rPr>
              <a:t>atreptwc</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minac</a:t>
            </a:r>
            <a:r>
              <a:rPr lang="fr-FR" b="1" dirty="0">
                <a:latin typeface="CS Avva Shenouda" panose="020B7200000000000000" pitchFamily="34" charset="0"/>
              </a:rPr>
              <a:t> :</a:t>
            </a:r>
            <a:r>
              <a:rPr lang="fr-FR" b="1" dirty="0" err="1">
                <a:latin typeface="CS Avva Shenouda" panose="020B7200000000000000" pitchFamily="34" charset="0"/>
              </a:rPr>
              <a:t>eoc</a:t>
            </a:r>
            <a:r>
              <a:rPr lang="fr-FR" b="1" dirty="0">
                <a:latin typeface="CS Avva Shenouda" panose="020B7200000000000000" pitchFamily="34" charset="0"/>
              </a:rPr>
              <a:t>. </a:t>
            </a:r>
            <a:r>
              <a:rPr lang="fr-FR" b="1" dirty="0" err="1">
                <a:latin typeface="CS Avva Shenouda" panose="020B7200000000000000" pitchFamily="34" charset="0"/>
              </a:rPr>
              <a:t>Agioc</a:t>
            </a:r>
            <a:r>
              <a:rPr lang="fr-FR" b="1" dirty="0">
                <a:latin typeface="CS Avva Shenouda" panose="020B7200000000000000" pitchFamily="34" charset="0"/>
              </a:rPr>
              <a:t> </a:t>
            </a:r>
            <a:r>
              <a:rPr lang="fr-FR" b="1" dirty="0" err="1">
                <a:latin typeface="CS Avva Shenouda" panose="020B7200000000000000" pitchFamily="34" charset="0"/>
              </a:rPr>
              <a:t>Ic,uroc</a:t>
            </a:r>
            <a:r>
              <a:rPr lang="fr-FR" b="1" dirty="0">
                <a:latin typeface="CS Avva Shenouda" panose="020B7200000000000000" pitchFamily="34" charset="0"/>
              </a:rPr>
              <a:t> `o `en </a:t>
            </a:r>
            <a:r>
              <a:rPr lang="fr-FR" b="1" dirty="0" err="1">
                <a:latin typeface="CS Avva Shenouda" panose="020B7200000000000000" pitchFamily="34" charset="0"/>
              </a:rPr>
              <a:t>ac;enia</a:t>
            </a:r>
            <a:r>
              <a:rPr lang="fr-FR" b="1" dirty="0">
                <a:latin typeface="CS Avva Shenouda" panose="020B7200000000000000" pitchFamily="34" charset="0"/>
              </a:rPr>
              <a:t> to `</a:t>
            </a:r>
            <a:r>
              <a:rPr lang="fr-FR" b="1" dirty="0" err="1">
                <a:latin typeface="CS Avva Shenouda" panose="020B7200000000000000" pitchFamily="34" charset="0"/>
              </a:rPr>
              <a:t>upere,on</a:t>
            </a:r>
            <a:r>
              <a:rPr lang="fr-FR" b="1" dirty="0">
                <a:latin typeface="CS Avva Shenouda" panose="020B7200000000000000" pitchFamily="34" charset="0"/>
              </a:rPr>
              <a:t> </a:t>
            </a:r>
            <a:r>
              <a:rPr lang="fr-FR" b="1" dirty="0" err="1">
                <a:latin typeface="CS Avva Shenouda" panose="020B7200000000000000" pitchFamily="34" charset="0"/>
              </a:rPr>
              <a:t>tyc</a:t>
            </a:r>
            <a:r>
              <a:rPr lang="fr-FR" b="1" dirty="0">
                <a:latin typeface="CS Avva Shenouda" panose="020B7200000000000000" pitchFamily="34" charset="0"/>
              </a:rPr>
              <a:t> </a:t>
            </a:r>
            <a:r>
              <a:rPr lang="fr-FR" b="1" dirty="0" err="1">
                <a:latin typeface="CS Avva Shenouda" panose="020B7200000000000000" pitchFamily="34" charset="0"/>
              </a:rPr>
              <a:t>Ic,uroc</a:t>
            </a:r>
            <a:r>
              <a:rPr lang="fr-FR" b="1" dirty="0">
                <a:latin typeface="CS Avva Shenouda" panose="020B7200000000000000" pitchFamily="34" charset="0"/>
              </a:rPr>
              <a:t> `</a:t>
            </a:r>
            <a:r>
              <a:rPr lang="fr-FR" b="1" dirty="0" err="1">
                <a:latin typeface="CS Avva Shenouda" panose="020B7200000000000000" pitchFamily="34" charset="0"/>
              </a:rPr>
              <a:t>epidixamenoc</a:t>
            </a:r>
            <a:r>
              <a:rPr lang="fr-FR" b="1" dirty="0">
                <a:latin typeface="CS Avva Shenouda" panose="020B7200000000000000" pitchFamily="34" charset="0"/>
              </a:rPr>
              <a:t>.</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501008"/>
            <a:ext cx="4906722" cy="2062103"/>
          </a:xfrm>
          <a:prstGeom prst="rect">
            <a:avLst/>
          </a:prstGeom>
        </p:spPr>
        <p:txBody>
          <a:bodyPr wrap="square" anchor="ctr" anchorCtr="0">
            <a:spAutoFit/>
          </a:bodyPr>
          <a:lstStyle/>
          <a:p>
            <a:pPr algn="just" rtl="1"/>
            <a:r>
              <a:rPr lang="fr-FR" sz="3200" b="1" dirty="0">
                <a:latin typeface="Book Antiqua" panose="02040602050305030304" pitchFamily="18" charset="0"/>
              </a:rPr>
              <a:t>)</a:t>
            </a:r>
            <a:r>
              <a:rPr lang="ar-AE" sz="3200" b="1" dirty="0">
                <a:latin typeface="Book Antiqua" panose="02040602050305030304" pitchFamily="18" charset="0"/>
              </a:rPr>
              <a:t>قدوس</a:t>
            </a:r>
            <a:r>
              <a:rPr lang="fr-FR" sz="3200" b="1" dirty="0">
                <a:latin typeface="Book Antiqua" panose="02040602050305030304" pitchFamily="18" charset="0"/>
              </a:rPr>
              <a:t>(</a:t>
            </a:r>
            <a:r>
              <a:rPr lang="ar-AE" sz="2800" b="1" baseline="30000" dirty="0"/>
              <a:t>3</a:t>
            </a:r>
            <a:r>
              <a:rPr lang="ar-AE" sz="3200" b="1" dirty="0">
                <a:latin typeface="Book Antiqua" panose="02040602050305030304" pitchFamily="18" charset="0"/>
              </a:rPr>
              <a:t> الله الذي من أجلنا صار إنسانا بغير </a:t>
            </a:r>
            <a:r>
              <a:rPr lang="ar-AE" sz="3200" b="1" dirty="0" err="1">
                <a:latin typeface="Book Antiqua" panose="02040602050305030304" pitchFamily="18" charset="0"/>
              </a:rPr>
              <a:t>إستحالة</a:t>
            </a:r>
            <a:r>
              <a:rPr lang="ar-AE" sz="3200" b="1" dirty="0">
                <a:latin typeface="Book Antiqua" panose="02040602050305030304" pitchFamily="18" charset="0"/>
              </a:rPr>
              <a:t> وهو الإله.</a:t>
            </a:r>
            <a:r>
              <a:rPr lang="fr-FR" sz="3200" b="1" dirty="0">
                <a:latin typeface="Book Antiqua" panose="02040602050305030304" pitchFamily="18" charset="0"/>
              </a:rPr>
              <a:t> </a:t>
            </a:r>
            <a:r>
              <a:rPr lang="ar-AE" altLang="fr-FR" sz="3200" b="1" dirty="0">
                <a:latin typeface="Book Antiqua" panose="02040602050305030304" pitchFamily="18" charset="0"/>
              </a:rPr>
              <a:t>قدوس القوي الذي اظهر بالضعف ما هو</a:t>
            </a:r>
            <a:r>
              <a:rPr lang="fr-FR" altLang="fr-FR" sz="3200" b="1" dirty="0">
                <a:latin typeface="Book Antiqua" panose="02040602050305030304" pitchFamily="18" charset="0"/>
              </a:rPr>
              <a:t> </a:t>
            </a:r>
            <a:r>
              <a:rPr lang="ar-AE" altLang="fr-FR" sz="3200" b="1" dirty="0">
                <a:latin typeface="Book Antiqua" panose="02040602050305030304" pitchFamily="18" charset="0"/>
              </a:rPr>
              <a:t>أعظم من القوة.</a:t>
            </a:r>
            <a:endParaRPr lang="fr-FR" altLang="fr-FR" sz="3200" b="1" dirty="0">
              <a:latin typeface="Book Antiqua" panose="02040602050305030304" pitchFamily="18" charset="0"/>
            </a:endParaRP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623392" y="2237963"/>
            <a:ext cx="10945216" cy="892552"/>
          </a:xfrm>
          <a:prstGeom prst="rect">
            <a:avLst/>
          </a:prstGeom>
        </p:spPr>
        <p:txBody>
          <a:bodyPr wrap="square">
            <a:spAutoFit/>
          </a:bodyPr>
          <a:lstStyle/>
          <a:p>
            <a:pPr algn="r"/>
            <a:r>
              <a:rPr lang="ar-AE" sz="2600" b="1" dirty="0">
                <a:solidFill>
                  <a:srgbClr val="C00000"/>
                </a:solidFill>
              </a:rPr>
              <a:t>(أجيوس)</a:t>
            </a:r>
            <a:r>
              <a:rPr lang="ar-AE" sz="2600" b="1" baseline="30000" dirty="0">
                <a:solidFill>
                  <a:srgbClr val="C00000"/>
                </a:solidFill>
              </a:rPr>
              <a:t>3</a:t>
            </a:r>
            <a:r>
              <a:rPr lang="ar-AE" sz="2600" b="1" dirty="0">
                <a:solidFill>
                  <a:srgbClr val="C00000"/>
                </a:solidFill>
              </a:rPr>
              <a:t> </a:t>
            </a:r>
            <a:r>
              <a:rPr lang="ar-AE" sz="2600" b="1" dirty="0" err="1">
                <a:solidFill>
                  <a:srgbClr val="C00000"/>
                </a:solidFill>
              </a:rPr>
              <a:t>أوثيؤس</a:t>
            </a:r>
            <a:r>
              <a:rPr lang="ar-AE" sz="2600" b="1" dirty="0">
                <a:solidFill>
                  <a:srgbClr val="C00000"/>
                </a:solidFill>
              </a:rPr>
              <a:t>: أوذى </a:t>
            </a:r>
            <a:r>
              <a:rPr lang="ar-AE" sz="2600" b="1" dirty="0" err="1">
                <a:solidFill>
                  <a:srgbClr val="C00000"/>
                </a:solidFill>
              </a:rPr>
              <a:t>إيماس</a:t>
            </a:r>
            <a:r>
              <a:rPr lang="ar-AE" sz="2600" b="1" dirty="0">
                <a:solidFill>
                  <a:srgbClr val="C00000"/>
                </a:solidFill>
              </a:rPr>
              <a:t> أن </a:t>
            </a:r>
            <a:r>
              <a:rPr lang="ar-AE" sz="2600" b="1" dirty="0" err="1">
                <a:solidFill>
                  <a:srgbClr val="C00000"/>
                </a:solidFill>
              </a:rPr>
              <a:t>إثروبوس</a:t>
            </a:r>
            <a:r>
              <a:rPr lang="ar-AE" sz="2600" b="1" dirty="0">
                <a:solidFill>
                  <a:srgbClr val="C00000"/>
                </a:solidFill>
              </a:rPr>
              <a:t> </a:t>
            </a:r>
            <a:r>
              <a:rPr lang="ar-AE" sz="2600" b="1" dirty="0" err="1">
                <a:solidFill>
                  <a:srgbClr val="C00000"/>
                </a:solidFill>
              </a:rPr>
              <a:t>جى</a:t>
            </a:r>
            <a:r>
              <a:rPr lang="ar-AE" sz="2600" b="1" dirty="0">
                <a:solidFill>
                  <a:srgbClr val="C00000"/>
                </a:solidFill>
              </a:rPr>
              <a:t> </a:t>
            </a:r>
            <a:r>
              <a:rPr lang="ar-AE" sz="2600" b="1" dirty="0" err="1">
                <a:solidFill>
                  <a:srgbClr val="C00000"/>
                </a:solidFill>
              </a:rPr>
              <a:t>غونوس</a:t>
            </a:r>
            <a:r>
              <a:rPr lang="ar-AE" sz="2600" b="1" dirty="0">
                <a:solidFill>
                  <a:srgbClr val="C00000"/>
                </a:solidFill>
              </a:rPr>
              <a:t> </a:t>
            </a:r>
            <a:r>
              <a:rPr lang="ar-AE" sz="2600" b="1" dirty="0" err="1">
                <a:solidFill>
                  <a:srgbClr val="C00000"/>
                </a:solidFill>
              </a:rPr>
              <a:t>أتريبتوس</a:t>
            </a:r>
            <a:r>
              <a:rPr lang="ar-AE" sz="2600" b="1" dirty="0">
                <a:solidFill>
                  <a:srgbClr val="C00000"/>
                </a:solidFill>
              </a:rPr>
              <a:t>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مى</a:t>
            </a:r>
            <a:r>
              <a:rPr lang="ar-AE" sz="2600" b="1" dirty="0">
                <a:solidFill>
                  <a:srgbClr val="C00000"/>
                </a:solidFill>
              </a:rPr>
              <a:t> ناس </a:t>
            </a:r>
            <a:r>
              <a:rPr lang="ar-AE" sz="2600" b="1" dirty="0" err="1">
                <a:solidFill>
                  <a:srgbClr val="C00000"/>
                </a:solidFill>
              </a:rPr>
              <a:t>ثيؤس</a:t>
            </a:r>
            <a:r>
              <a:rPr lang="ar-AE" sz="2600" b="1" dirty="0">
                <a:solidFill>
                  <a:srgbClr val="C00000"/>
                </a:solidFill>
              </a:rPr>
              <a:t> أجيوس </a:t>
            </a:r>
            <a:r>
              <a:rPr lang="ar-AE" sz="2600" b="1" dirty="0" err="1">
                <a:solidFill>
                  <a:srgbClr val="C00000"/>
                </a:solidFill>
              </a:rPr>
              <a:t>يسشيروس</a:t>
            </a:r>
            <a:r>
              <a:rPr lang="ar-AE" sz="2600" b="1" dirty="0">
                <a:solidFill>
                  <a:srgbClr val="C00000"/>
                </a:solidFill>
              </a:rPr>
              <a:t> أو إنا ثنيا طو إي </a:t>
            </a:r>
            <a:r>
              <a:rPr lang="ar-AE" sz="2600" b="1" dirty="0" err="1">
                <a:solidFill>
                  <a:srgbClr val="C00000"/>
                </a:solidFill>
              </a:rPr>
              <a:t>بيريخو</a:t>
            </a:r>
            <a:r>
              <a:rPr lang="ar-AE" sz="2600" b="1" dirty="0">
                <a:solidFill>
                  <a:srgbClr val="C00000"/>
                </a:solidFill>
              </a:rPr>
              <a:t> تيس </a:t>
            </a:r>
            <a:r>
              <a:rPr lang="ar-AE" sz="2600" b="1" dirty="0" err="1">
                <a:solidFill>
                  <a:srgbClr val="C00000"/>
                </a:solidFill>
              </a:rPr>
              <a:t>يسشيروس</a:t>
            </a:r>
            <a:r>
              <a:rPr lang="ar-AE" sz="2600" b="1" dirty="0">
                <a:solidFill>
                  <a:srgbClr val="C00000"/>
                </a:solidFill>
              </a:rPr>
              <a:t> </a:t>
            </a:r>
            <a:r>
              <a:rPr lang="ar-AE" sz="2600" b="1" dirty="0" err="1">
                <a:solidFill>
                  <a:srgbClr val="C00000"/>
                </a:solidFill>
              </a:rPr>
              <a:t>إبى</a:t>
            </a:r>
            <a:r>
              <a:rPr lang="ar-AE" sz="2600" b="1" dirty="0">
                <a:solidFill>
                  <a:srgbClr val="C00000"/>
                </a:solidFill>
              </a:rPr>
              <a:t> </a:t>
            </a:r>
            <a:r>
              <a:rPr lang="ar-AE" sz="2600" b="1" dirty="0" err="1">
                <a:solidFill>
                  <a:srgbClr val="C00000"/>
                </a:solidFill>
              </a:rPr>
              <a:t>ذيكسامينوس</a:t>
            </a:r>
            <a:endParaRPr lang="ar-AE" sz="2600" b="1" dirty="0">
              <a:solidFill>
                <a:srgbClr val="C00000"/>
              </a:solidFill>
            </a:endParaRPr>
          </a:p>
        </p:txBody>
      </p:sp>
    </p:spTree>
    <p:extLst>
      <p:ext uri="{BB962C8B-B14F-4D97-AF65-F5344CB8AC3E}">
        <p14:creationId xmlns:p14="http://schemas.microsoft.com/office/powerpoint/2010/main" val="3427795776"/>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Saint immortel, qui a été crucifié pour nous, a supporté la mort sur la croix, et l’a acceptée dans sa chair, Lui l’Eternel, qui ne meurt pas. Ô Trinité Sainte, pitié pour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CS Avva Shenouda" panose="020B7200000000000000" pitchFamily="34" charset="0"/>
              </a:rPr>
              <a:t>Agioc</a:t>
            </a:r>
            <a:r>
              <a:rPr lang="fr-FR" b="1" dirty="0">
                <a:latin typeface="CS Avva Shenouda" panose="020B7200000000000000" pitchFamily="34" charset="0"/>
              </a:rPr>
              <a:t> `</a:t>
            </a:r>
            <a:r>
              <a:rPr lang="fr-FR" b="1" dirty="0" err="1">
                <a:latin typeface="CS Avva Shenouda" panose="020B7200000000000000" pitchFamily="34" charset="0"/>
              </a:rPr>
              <a:t>A;anatoc</a:t>
            </a:r>
            <a:r>
              <a:rPr lang="fr-FR" b="1" dirty="0">
                <a:latin typeface="CS Avva Shenouda" panose="020B7200000000000000" pitchFamily="34" charset="0"/>
              </a:rPr>
              <a:t> `o `</a:t>
            </a:r>
            <a:r>
              <a:rPr lang="fr-FR" b="1" dirty="0" err="1">
                <a:latin typeface="CS Avva Shenouda" panose="020B7200000000000000" pitchFamily="34" charset="0"/>
              </a:rPr>
              <a:t>ctaurw;ic</a:t>
            </a:r>
            <a:r>
              <a:rPr lang="fr-FR" b="1" dirty="0">
                <a:latin typeface="CS Avva Shenouda" panose="020B7200000000000000" pitchFamily="34" charset="0"/>
              </a:rPr>
              <a:t> di `</a:t>
            </a:r>
            <a:r>
              <a:rPr lang="fr-FR" b="1" dirty="0" err="1">
                <a:latin typeface="CS Avva Shenouda" panose="020B7200000000000000" pitchFamily="34" charset="0"/>
              </a:rPr>
              <a:t>ymac</a:t>
            </a:r>
            <a:r>
              <a:rPr lang="fr-FR" b="1" dirty="0">
                <a:latin typeface="CS Avva Shenouda" panose="020B7200000000000000" pitchFamily="34" charset="0"/>
              </a:rPr>
              <a:t> @ `</a:t>
            </a:r>
            <a:r>
              <a:rPr lang="fr-FR" b="1" dirty="0" err="1">
                <a:latin typeface="CS Avva Shenouda" panose="020B7200000000000000" pitchFamily="34" charset="0"/>
              </a:rPr>
              <a:t>oton</a:t>
            </a:r>
            <a:r>
              <a:rPr lang="fr-FR" b="1" dirty="0">
                <a:latin typeface="CS Avva Shenouda" panose="020B7200000000000000" pitchFamily="34" charset="0"/>
              </a:rPr>
              <a:t> </a:t>
            </a:r>
            <a:r>
              <a:rPr lang="fr-FR" b="1" dirty="0" err="1">
                <a:latin typeface="CS Avva Shenouda" panose="020B7200000000000000" pitchFamily="34" charset="0"/>
              </a:rPr>
              <a:t>di`a`ctaurou</a:t>
            </a:r>
            <a:r>
              <a:rPr lang="fr-FR" b="1" dirty="0">
                <a:latin typeface="CS Avva Shenouda" panose="020B7200000000000000" pitchFamily="34" charset="0"/>
              </a:rPr>
              <a:t> ;</a:t>
            </a:r>
            <a:r>
              <a:rPr lang="fr-FR" b="1" dirty="0" err="1">
                <a:latin typeface="CS Avva Shenouda" panose="020B7200000000000000" pitchFamily="34" charset="0"/>
              </a:rPr>
              <a:t>anaton</a:t>
            </a:r>
            <a:r>
              <a:rPr lang="fr-FR" b="1" dirty="0">
                <a:latin typeface="CS Avva Shenouda" panose="020B7200000000000000" pitchFamily="34" charset="0"/>
              </a:rPr>
              <a:t> `</a:t>
            </a:r>
            <a:r>
              <a:rPr lang="fr-FR" b="1" dirty="0" err="1">
                <a:latin typeface="CS Avva Shenouda" panose="020B7200000000000000" pitchFamily="34" charset="0"/>
              </a:rPr>
              <a:t>upominac</a:t>
            </a:r>
            <a:r>
              <a:rPr lang="fr-FR" b="1" dirty="0">
                <a:latin typeface="CS Avva Shenouda" panose="020B7200000000000000" pitchFamily="34" charset="0"/>
              </a:rPr>
              <a:t> </a:t>
            </a:r>
            <a:r>
              <a:rPr lang="fr-FR" b="1" dirty="0" err="1">
                <a:latin typeface="CS Avva Shenouda" panose="020B7200000000000000" pitchFamily="34" charset="0"/>
              </a:rPr>
              <a:t>carki</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dixacuwc</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en ;</a:t>
            </a:r>
            <a:r>
              <a:rPr lang="fr-FR" b="1" dirty="0" err="1">
                <a:latin typeface="CS Avva Shenouda" panose="020B7200000000000000" pitchFamily="34" charset="0"/>
              </a:rPr>
              <a:t>anatw</a:t>
            </a:r>
            <a:r>
              <a:rPr lang="fr-FR" b="1" dirty="0">
                <a:latin typeface="CS Avva Shenouda" panose="020B7200000000000000" pitchFamily="34" charset="0"/>
              </a:rPr>
              <a:t> </a:t>
            </a:r>
            <a:r>
              <a:rPr lang="fr-FR" b="1" dirty="0" err="1">
                <a:latin typeface="CS Avva Shenouda" panose="020B7200000000000000" pitchFamily="34" charset="0"/>
              </a:rPr>
              <a:t>gegonwc</a:t>
            </a:r>
            <a:r>
              <a:rPr lang="fr-FR" b="1" dirty="0">
                <a:latin typeface="CS Avva Shenouda" panose="020B7200000000000000" pitchFamily="34" charset="0"/>
              </a:rPr>
              <a:t> `</a:t>
            </a:r>
            <a:r>
              <a:rPr lang="fr-FR" b="1" dirty="0" err="1">
                <a:latin typeface="CS Avva Shenouda" panose="020B7200000000000000" pitchFamily="34" charset="0"/>
              </a:rPr>
              <a:t>upar,ic</a:t>
            </a:r>
            <a:r>
              <a:rPr lang="fr-FR" b="1" dirty="0">
                <a:latin typeface="CS Avva Shenouda" panose="020B7200000000000000" pitchFamily="34" charset="0"/>
              </a:rPr>
              <a:t>. `</a:t>
            </a:r>
            <a:r>
              <a:rPr lang="fr-FR" b="1" dirty="0" err="1">
                <a:latin typeface="CS Avva Shenouda" panose="020B7200000000000000" pitchFamily="34" charset="0"/>
              </a:rPr>
              <a:t>A;anatoc</a:t>
            </a:r>
            <a:r>
              <a:rPr lang="fr-FR" b="1" dirty="0">
                <a:latin typeface="CS Avva Shenouda" panose="020B7200000000000000" pitchFamily="34" charset="0"/>
              </a:rPr>
              <a:t>. </a:t>
            </a:r>
            <a:r>
              <a:rPr lang="fr-FR" b="1" dirty="0" err="1">
                <a:latin typeface="CS Avva Shenouda" panose="020B7200000000000000" pitchFamily="34" charset="0"/>
              </a:rPr>
              <a:t>Agia</a:t>
            </a:r>
            <a:r>
              <a:rPr lang="fr-FR" b="1" dirty="0">
                <a:latin typeface="CS Avva Shenouda" panose="020B7200000000000000" pitchFamily="34" charset="0"/>
              </a:rPr>
              <a:t> ~Triac `</a:t>
            </a:r>
            <a:r>
              <a:rPr lang="fr-FR" b="1" dirty="0" err="1">
                <a:latin typeface="CS Avva Shenouda" panose="020B7200000000000000" pitchFamily="34" charset="0"/>
              </a:rPr>
              <a:t>ele`ycon</a:t>
            </a:r>
            <a:r>
              <a:rPr lang="fr-FR" b="1" dirty="0">
                <a:latin typeface="CS Avva Shenouda" panose="020B7200000000000000" pitchFamily="34" charset="0"/>
              </a:rPr>
              <a:t> `</a:t>
            </a:r>
            <a:r>
              <a:rPr lang="fr-FR" b="1" dirty="0" err="1">
                <a:latin typeface="CS Avva Shenouda" panose="020B7200000000000000" pitchFamily="34" charset="0"/>
              </a:rPr>
              <a:t>ymac</a:t>
            </a:r>
            <a:r>
              <a:rPr lang="fr-FR" b="1" dirty="0">
                <a:latin typeface="CS Avva Shenouda" panose="020B7200000000000000" pitchFamily="34" charset="0"/>
              </a:rPr>
              <a:t>.</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501008"/>
            <a:ext cx="4906722" cy="2062103"/>
          </a:xfrm>
          <a:prstGeom prst="rect">
            <a:avLst/>
          </a:prstGeom>
        </p:spPr>
        <p:txBody>
          <a:bodyPr wrap="square" anchor="ctr" anchorCtr="0">
            <a:spAutoFit/>
          </a:bodyPr>
          <a:lstStyle/>
          <a:p>
            <a:pPr algn="just" rtl="1"/>
            <a:r>
              <a:rPr lang="ar-AE" altLang="fr-FR" sz="3200" b="1" dirty="0">
                <a:latin typeface="Book Antiqua" panose="02040602050305030304" pitchFamily="18" charset="0"/>
              </a:rPr>
              <a:t>قدوس الذي لا يموت الذي صلب من</a:t>
            </a:r>
            <a:r>
              <a:rPr lang="fr-FR" altLang="fr-FR" sz="3200" b="1" dirty="0">
                <a:latin typeface="Book Antiqua" panose="02040602050305030304" pitchFamily="18" charset="0"/>
              </a:rPr>
              <a:t> </a:t>
            </a:r>
            <a:r>
              <a:rPr lang="ar-AE" altLang="fr-FR" sz="3200" b="1" dirty="0">
                <a:latin typeface="Book Antiqua" panose="02040602050305030304" pitchFamily="18" charset="0"/>
              </a:rPr>
              <a:t>أجلنا وصبر علي موت الصليب وقبله</a:t>
            </a:r>
            <a:r>
              <a:rPr lang="fr-FR" altLang="fr-FR" sz="3200" b="1" dirty="0">
                <a:latin typeface="Book Antiqua" panose="02040602050305030304" pitchFamily="18" charset="0"/>
              </a:rPr>
              <a:t> </a:t>
            </a:r>
            <a:r>
              <a:rPr lang="ar-AE" altLang="fr-FR" sz="3200" b="1" dirty="0">
                <a:latin typeface="Book Antiqua" panose="02040602050305030304" pitchFamily="18" charset="0"/>
              </a:rPr>
              <a:t>في جسده وهو أزلي غير مائت.</a:t>
            </a:r>
            <a:r>
              <a:rPr lang="fr-FR" altLang="fr-FR" sz="3200" b="1" dirty="0">
                <a:latin typeface="Book Antiqua" panose="02040602050305030304" pitchFamily="18" charset="0"/>
              </a:rPr>
              <a:t> </a:t>
            </a:r>
            <a:r>
              <a:rPr lang="ar-AE" altLang="fr-FR" sz="3200" b="1" dirty="0">
                <a:latin typeface="Book Antiqua" panose="02040602050305030304" pitchFamily="18" charset="0"/>
              </a:rPr>
              <a:t>أيها الثالوث القدوس ارحمنا</a:t>
            </a:r>
            <a:r>
              <a:rPr lang="fr-FR" altLang="fr-FR" sz="3200" b="1" dirty="0">
                <a:latin typeface="Book Antiqua" panose="02040602050305030304" pitchFamily="18" charset="0"/>
              </a:rPr>
              <a:t>.</a:t>
            </a: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623392" y="2237963"/>
            <a:ext cx="10945216" cy="892552"/>
          </a:xfrm>
          <a:prstGeom prst="rect">
            <a:avLst/>
          </a:prstGeom>
        </p:spPr>
        <p:txBody>
          <a:bodyPr wrap="square">
            <a:spAutoFit/>
          </a:bodyPr>
          <a:lstStyle/>
          <a:p>
            <a:pPr algn="r"/>
            <a:r>
              <a:rPr lang="ar-AE" sz="2600" b="1" dirty="0">
                <a:solidFill>
                  <a:srgbClr val="C00000"/>
                </a:solidFill>
              </a:rPr>
              <a:t>أجيوس </a:t>
            </a:r>
            <a:r>
              <a:rPr lang="ar-AE" sz="2600" b="1" dirty="0" err="1">
                <a:solidFill>
                  <a:srgbClr val="C00000"/>
                </a:solidFill>
              </a:rPr>
              <a:t>أثاناتوس</a:t>
            </a:r>
            <a:r>
              <a:rPr lang="ar-AE" sz="2600" b="1" dirty="0">
                <a:solidFill>
                  <a:srgbClr val="C00000"/>
                </a:solidFill>
              </a:rPr>
              <a:t> أو </a:t>
            </a:r>
            <a:r>
              <a:rPr lang="ar-AE" sz="2600" b="1" dirty="0" err="1">
                <a:solidFill>
                  <a:srgbClr val="C00000"/>
                </a:solidFill>
              </a:rPr>
              <a:t>إسطاﭭروتيس</a:t>
            </a:r>
            <a:r>
              <a:rPr lang="ar-AE" sz="2600" b="1" dirty="0">
                <a:solidFill>
                  <a:srgbClr val="C00000"/>
                </a:solidFill>
              </a:rPr>
              <a:t> </a:t>
            </a:r>
            <a:r>
              <a:rPr lang="ar-AE" sz="2600" b="1" dirty="0" err="1">
                <a:solidFill>
                  <a:srgbClr val="C00000"/>
                </a:solidFill>
              </a:rPr>
              <a:t>ذى</a:t>
            </a:r>
            <a:r>
              <a:rPr lang="ar-AE" sz="2600" b="1" dirty="0">
                <a:solidFill>
                  <a:srgbClr val="C00000"/>
                </a:solidFill>
              </a:rPr>
              <a:t> </a:t>
            </a:r>
            <a:r>
              <a:rPr lang="ar-AE" sz="2600" b="1" dirty="0" err="1">
                <a:solidFill>
                  <a:srgbClr val="C00000"/>
                </a:solidFill>
              </a:rPr>
              <a:t>إيماس</a:t>
            </a:r>
            <a:r>
              <a:rPr lang="ar-AE" sz="2600" b="1" dirty="0">
                <a:solidFill>
                  <a:srgbClr val="C00000"/>
                </a:solidFill>
              </a:rPr>
              <a:t> أو طون </a:t>
            </a:r>
            <a:r>
              <a:rPr lang="ar-AE" sz="2600" b="1" dirty="0" err="1">
                <a:solidFill>
                  <a:srgbClr val="C00000"/>
                </a:solidFill>
              </a:rPr>
              <a:t>ذى</a:t>
            </a:r>
            <a:r>
              <a:rPr lang="ar-AE" sz="2600" b="1" dirty="0">
                <a:solidFill>
                  <a:srgbClr val="C00000"/>
                </a:solidFill>
              </a:rPr>
              <a:t> </a:t>
            </a:r>
            <a:r>
              <a:rPr lang="ar-AE" sz="2600" b="1" dirty="0" err="1">
                <a:solidFill>
                  <a:srgbClr val="C00000"/>
                </a:solidFill>
              </a:rPr>
              <a:t>إسطاﭭرو</a:t>
            </a:r>
            <a:r>
              <a:rPr lang="ar-AE" sz="2600" b="1" dirty="0">
                <a:solidFill>
                  <a:srgbClr val="C00000"/>
                </a:solidFill>
              </a:rPr>
              <a:t> </a:t>
            </a:r>
            <a:r>
              <a:rPr lang="ar-AE" sz="2600" b="1" dirty="0" err="1">
                <a:solidFill>
                  <a:srgbClr val="C00000"/>
                </a:solidFill>
              </a:rPr>
              <a:t>ثاناطون</a:t>
            </a:r>
            <a:r>
              <a:rPr lang="ar-AE" sz="2600" b="1" dirty="0">
                <a:solidFill>
                  <a:srgbClr val="C00000"/>
                </a:solidFill>
              </a:rPr>
              <a:t> </a:t>
            </a:r>
            <a:r>
              <a:rPr lang="ar-AE" sz="2600" b="1" dirty="0" err="1">
                <a:solidFill>
                  <a:srgbClr val="C00000"/>
                </a:solidFill>
              </a:rPr>
              <a:t>إيبوميناس</a:t>
            </a:r>
            <a:r>
              <a:rPr lang="ar-AE" sz="2600" b="1" dirty="0">
                <a:solidFill>
                  <a:srgbClr val="C00000"/>
                </a:solidFill>
              </a:rPr>
              <a:t> </a:t>
            </a:r>
            <a:r>
              <a:rPr lang="ar-AE" sz="2600" b="1" dirty="0" err="1">
                <a:solidFill>
                  <a:srgbClr val="C00000"/>
                </a:solidFill>
              </a:rPr>
              <a:t>ساركى</a:t>
            </a:r>
            <a:r>
              <a:rPr lang="ar-AE" sz="2600" b="1" dirty="0">
                <a:solidFill>
                  <a:srgbClr val="C00000"/>
                </a:solidFill>
              </a:rPr>
              <a:t>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ذيكساسوس</a:t>
            </a:r>
            <a:r>
              <a:rPr lang="ar-AE" sz="2600" b="1" dirty="0">
                <a:solidFill>
                  <a:srgbClr val="C00000"/>
                </a:solidFill>
              </a:rPr>
              <a:t> </a:t>
            </a:r>
            <a:r>
              <a:rPr lang="ar-AE" sz="2600" b="1" dirty="0" err="1">
                <a:solidFill>
                  <a:srgbClr val="C00000"/>
                </a:solidFill>
              </a:rPr>
              <a:t>كى</a:t>
            </a:r>
            <a:r>
              <a:rPr lang="ar-AE" sz="2600" b="1" dirty="0">
                <a:solidFill>
                  <a:srgbClr val="C00000"/>
                </a:solidFill>
              </a:rPr>
              <a:t> إن </a:t>
            </a:r>
            <a:r>
              <a:rPr lang="ar-AE" sz="2600" b="1" dirty="0" err="1">
                <a:solidFill>
                  <a:srgbClr val="C00000"/>
                </a:solidFill>
              </a:rPr>
              <a:t>ثاناطو</a:t>
            </a:r>
            <a:r>
              <a:rPr lang="ar-AE" sz="2600" b="1" dirty="0">
                <a:solidFill>
                  <a:srgbClr val="C00000"/>
                </a:solidFill>
              </a:rPr>
              <a:t> </a:t>
            </a:r>
            <a:r>
              <a:rPr lang="ar-AE" sz="2600" b="1" dirty="0" err="1">
                <a:solidFill>
                  <a:srgbClr val="C00000"/>
                </a:solidFill>
              </a:rPr>
              <a:t>جى</a:t>
            </a:r>
            <a:r>
              <a:rPr lang="ar-AE" sz="2600" b="1" dirty="0">
                <a:solidFill>
                  <a:srgbClr val="C00000"/>
                </a:solidFill>
              </a:rPr>
              <a:t> </a:t>
            </a:r>
            <a:r>
              <a:rPr lang="ar-AE" sz="2600" b="1" dirty="0" err="1">
                <a:solidFill>
                  <a:srgbClr val="C00000"/>
                </a:solidFill>
              </a:rPr>
              <a:t>جونوس</a:t>
            </a:r>
            <a:r>
              <a:rPr lang="ar-AE" sz="2600" b="1" dirty="0">
                <a:solidFill>
                  <a:srgbClr val="C00000"/>
                </a:solidFill>
              </a:rPr>
              <a:t> </a:t>
            </a:r>
            <a:r>
              <a:rPr lang="ar-AE" sz="2600" b="1" dirty="0" err="1">
                <a:solidFill>
                  <a:srgbClr val="C00000"/>
                </a:solidFill>
              </a:rPr>
              <a:t>إيبارشيس</a:t>
            </a:r>
            <a:r>
              <a:rPr lang="ar-AE" sz="2600" b="1" dirty="0">
                <a:solidFill>
                  <a:srgbClr val="C00000"/>
                </a:solidFill>
              </a:rPr>
              <a:t> </a:t>
            </a:r>
            <a:r>
              <a:rPr lang="ar-AE" sz="2600" b="1" dirty="0" err="1">
                <a:solidFill>
                  <a:srgbClr val="C00000"/>
                </a:solidFill>
              </a:rPr>
              <a:t>أثاناطوس</a:t>
            </a:r>
            <a:r>
              <a:rPr lang="ar-AE" sz="2600" b="1" dirty="0">
                <a:solidFill>
                  <a:srgbClr val="C00000"/>
                </a:solidFill>
              </a:rPr>
              <a:t>. </a:t>
            </a:r>
            <a:r>
              <a:rPr lang="ar-AE" sz="2600" b="1" dirty="0" err="1">
                <a:solidFill>
                  <a:srgbClr val="C00000"/>
                </a:solidFill>
              </a:rPr>
              <a:t>أجيا</a:t>
            </a:r>
            <a:r>
              <a:rPr lang="ar-AE" sz="2600" b="1" dirty="0">
                <a:solidFill>
                  <a:srgbClr val="C00000"/>
                </a:solidFill>
              </a:rPr>
              <a:t> </a:t>
            </a:r>
            <a:r>
              <a:rPr lang="ar-AE" sz="2600" b="1" dirty="0" err="1">
                <a:solidFill>
                  <a:srgbClr val="C00000"/>
                </a:solidFill>
              </a:rPr>
              <a:t>ترياس</a:t>
            </a:r>
            <a:r>
              <a:rPr lang="ar-AE" sz="2600" b="1" dirty="0">
                <a:solidFill>
                  <a:srgbClr val="C00000"/>
                </a:solidFill>
              </a:rPr>
              <a:t> اليسون </a:t>
            </a:r>
            <a:r>
              <a:rPr lang="ar-AE" sz="2600" b="1" dirty="0" err="1">
                <a:solidFill>
                  <a:srgbClr val="C00000"/>
                </a:solidFill>
              </a:rPr>
              <a:t>إيماس</a:t>
            </a:r>
            <a:endParaRPr lang="ar-AE" sz="2600" b="1" dirty="0">
              <a:solidFill>
                <a:srgbClr val="C00000"/>
              </a:solidFill>
            </a:endParaRPr>
          </a:p>
        </p:txBody>
      </p:sp>
    </p:spTree>
    <p:extLst>
      <p:ext uri="{BB962C8B-B14F-4D97-AF65-F5344CB8AC3E}">
        <p14:creationId xmlns:p14="http://schemas.microsoft.com/office/powerpoint/2010/main" val="385198412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C92DE7-0CF3-4E0A-AB5A-97BBEF020F5C}"/>
              </a:ext>
            </a:extLst>
          </p:cNvPr>
          <p:cNvSpPr/>
          <p:nvPr/>
        </p:nvSpPr>
        <p:spPr>
          <a:xfrm>
            <a:off x="407368" y="2793702"/>
            <a:ext cx="11305256" cy="923330"/>
          </a:xfrm>
          <a:prstGeom prst="rect">
            <a:avLst/>
          </a:prstGeom>
        </p:spPr>
        <p:txBody>
          <a:bodyPr wrap="square">
            <a:spAutoFit/>
          </a:bodyPr>
          <a:lstStyle/>
          <a:p>
            <a:pPr algn="ctr"/>
            <a:r>
              <a:rPr lang="fr-FR" sz="5400" b="1" dirty="0" err="1">
                <a:solidFill>
                  <a:srgbClr val="C00000"/>
                </a:solidFill>
                <a:latin typeface="Avva_Marcos" panose="04020500000000000000" pitchFamily="82" charset="0"/>
              </a:rPr>
              <a:t>A</a:t>
            </a:r>
            <a:r>
              <a:rPr lang="fr-FR" sz="5400" b="1" dirty="0" err="1">
                <a:solidFill>
                  <a:srgbClr val="C00000"/>
                </a:solidFill>
                <a:latin typeface="CS Avva Shenouda" panose="020B7200000000000000" pitchFamily="34" charset="0"/>
              </a:rPr>
              <a:t>gioc</a:t>
            </a:r>
            <a:endParaRPr lang="fr-FR" sz="5400" dirty="0">
              <a:solidFill>
                <a:srgbClr val="C00000"/>
              </a:solidFill>
            </a:endParaRPr>
          </a:p>
        </p:txBody>
      </p:sp>
      <p:sp>
        <p:nvSpPr>
          <p:cNvPr id="5" name="ZoneTexte 4">
            <a:extLst>
              <a:ext uri="{FF2B5EF4-FFF2-40B4-BE49-F238E27FC236}">
                <a16:creationId xmlns:a16="http://schemas.microsoft.com/office/drawing/2014/main" id="{432540C3-C6FD-45F1-ABB4-78A09035A77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6" name="Rectangle 74">
            <a:extLst>
              <a:ext uri="{FF2B5EF4-FFF2-40B4-BE49-F238E27FC236}">
                <a16:creationId xmlns:a16="http://schemas.microsoft.com/office/drawing/2014/main" id="{1C7D2028-9ED4-4D92-9920-2A8C3F3834C8}"/>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6724956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28120" y="620688"/>
            <a:ext cx="3574559" cy="5743110"/>
          </a:xfrm>
          <a:prstGeom prst="rect">
            <a:avLst/>
          </a:prstGeom>
        </p:spPr>
        <p:txBody>
          <a:bodyPr wrap="square" anchor="t" anchorCtr="0">
            <a:noAutofit/>
          </a:bodyPr>
          <a:lstStyle/>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713890"/>
            <a:ext cx="3933030" cy="5816977"/>
          </a:xfrm>
          <a:prstGeom prst="rect">
            <a:avLst/>
          </a:prstGeom>
        </p:spPr>
        <p:txBody>
          <a:bodyPr wrap="square">
            <a:spAutoFit/>
          </a:bodyPr>
          <a:lstStyle/>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latin typeface="CS Avva Shenouda" panose="020B7200000000000000" pitchFamily="34" charset="0"/>
              </a:rPr>
              <a:t>eleycon</a:t>
            </a:r>
            <a:r>
              <a:rPr lang="fr-FR" sz="2400" b="1" dirty="0">
                <a:latin typeface="CS Avva Shenouda" panose="020B7200000000000000" pitchFamily="34" charset="0"/>
              </a:rPr>
              <a:t> ` </a:t>
            </a:r>
            <a:r>
              <a:rPr lang="fr-FR" sz="2400" b="1" dirty="0" err="1">
                <a:latin typeface="CS Avva Shenouda" panose="020B7200000000000000" pitchFamily="34" charset="0"/>
              </a:rPr>
              <a:t>ymac</a:t>
            </a:r>
            <a:endParaRPr lang="fr-FR" sz="2400" b="1" dirty="0">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400" b="1" dirty="0">
              <a:solidFill>
                <a:prstClr val="black"/>
              </a:solidFill>
              <a:latin typeface="CS Avva Shenouda" panose="020B7200000000000000" pitchFamily="34" charset="0"/>
            </a:endParaRPr>
          </a:p>
          <a:p>
            <a:pPr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p:txBody>
      </p:sp>
      <p:sp>
        <p:nvSpPr>
          <p:cNvPr id="8" name="ZoneTexte 7">
            <a:extLst>
              <a:ext uri="{FF2B5EF4-FFF2-40B4-BE49-F238E27FC236}">
                <a16:creationId xmlns:a16="http://schemas.microsoft.com/office/drawing/2014/main" id="{2A2BD420-F1A6-45EC-8863-669949381FB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FCEAD9C8-4CAB-49AA-944C-C4C380FA8E81}"/>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6767391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140968"/>
            <a:ext cx="4913030" cy="3271735"/>
          </a:xfrm>
        </p:spPr>
        <p:txBody>
          <a:bodyPr numCol="1" spcCol="72000" anchor="ctr">
            <a:noAutofit/>
          </a:bodyPr>
          <a:lstStyle/>
          <a:p>
            <a:pPr marL="0" indent="0" algn="just">
              <a:buNone/>
            </a:pPr>
            <a:r>
              <a:rPr lang="fr-FR" sz="2400" b="1" dirty="0">
                <a:latin typeface="Book Antiqua" panose="02040602050305030304" pitchFamily="18" charset="0"/>
              </a:rPr>
              <a:t>Gloire au Père au Fils et au Saint-Esprit, Maintenant et pour toujours, pour les siècles des siècles Amen. Ô Trinité Sainte,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767408" y="596567"/>
            <a:ext cx="10513168" cy="2688417"/>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nl-NL" sz="4400" b="1" dirty="0" err="1">
                <a:latin typeface="CS Avva Shenouda" panose="020B7200000000000000" pitchFamily="34" charset="0"/>
              </a:rPr>
              <a:t>agia</a:t>
            </a:r>
            <a:r>
              <a:rPr lang="nl-NL" sz="4400" b="1" dirty="0">
                <a:latin typeface="CS Avva Shenouda" panose="020B7200000000000000" pitchFamily="34" charset="0"/>
              </a:rPr>
              <a:t> </a:t>
            </a:r>
            <a:r>
              <a:rPr lang="nl-NL" sz="4400" b="1" dirty="0" err="1">
                <a:latin typeface="CS Avva Shenouda" panose="020B7200000000000000" pitchFamily="34" charset="0"/>
              </a:rPr>
              <a:t>Triac</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fr-FR" sz="4400" b="1" dirty="0" err="1">
                <a:solidFill>
                  <a:prstClr val="black"/>
                </a:solidFill>
                <a:latin typeface="CS Avva Shenouda" panose="020B7200000000000000" pitchFamily="34" charset="0"/>
              </a:rPr>
              <a:t>eleycon</a:t>
            </a:r>
            <a:r>
              <a:rPr lang="fr-FR" sz="4400" b="1" dirty="0">
                <a:solidFill>
                  <a:prstClr val="black"/>
                </a:solidFill>
                <a:latin typeface="CS Avva Shenouda" panose="020B7200000000000000" pitchFamily="34" charset="0"/>
              </a:rPr>
              <a:t> ` </a:t>
            </a:r>
            <a:r>
              <a:rPr lang="fr-FR" sz="4400" b="1" dirty="0" err="1">
                <a:solidFill>
                  <a:prstClr val="black"/>
                </a:solidFill>
                <a:latin typeface="CS Avva Shenouda" panose="020B7200000000000000" pitchFamily="34" charset="0"/>
              </a:rPr>
              <a:t>ymac</a:t>
            </a:r>
            <a:endParaRPr lang="fr-FR" sz="4400" b="1" dirty="0">
              <a:solidFill>
                <a:prstClr val="black"/>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3835607"/>
            <a:ext cx="5345079" cy="1754326"/>
          </a:xfrm>
          <a:prstGeom prst="rect">
            <a:avLst/>
          </a:prstGeom>
        </p:spPr>
        <p:txBody>
          <a:bodyPr wrap="square" anchor="ctr" anchorCtr="0">
            <a:spAutoFit/>
          </a:bodyPr>
          <a:lstStyle/>
          <a:p>
            <a:pPr algn="just" rtl="1"/>
            <a:r>
              <a:rPr lang="ar-AE" sz="3600" b="1" dirty="0">
                <a:latin typeface="Book Antiqua" panose="02040602050305030304" pitchFamily="18" charset="0"/>
              </a:rPr>
              <a:t>المجد للآب وال</a:t>
            </a:r>
            <a:r>
              <a:rPr lang="ar-EG" sz="3600" b="1" dirty="0">
                <a:latin typeface="Book Antiqua" panose="02040602050305030304" pitchFamily="18" charset="0"/>
              </a:rPr>
              <a:t>إ</a:t>
            </a:r>
            <a:r>
              <a:rPr lang="ar-AE" sz="3600" b="1" dirty="0">
                <a:latin typeface="Book Antiqua" panose="02040602050305030304" pitchFamily="18" charset="0"/>
              </a:rPr>
              <a:t>بن والروح القدس، ال</a:t>
            </a:r>
            <a:r>
              <a:rPr lang="ar-EG" sz="3600" b="1" dirty="0">
                <a:latin typeface="Book Antiqua" panose="02040602050305030304" pitchFamily="18" charset="0"/>
              </a:rPr>
              <a:t>آ</a:t>
            </a:r>
            <a:r>
              <a:rPr lang="ar-AE" sz="3600" b="1" dirty="0">
                <a:latin typeface="Book Antiqua" panose="02040602050305030304" pitchFamily="18" charset="0"/>
              </a:rPr>
              <a:t>ن و كل </a:t>
            </a:r>
            <a:r>
              <a:rPr lang="ar-EG" sz="3600" b="1" dirty="0">
                <a:latin typeface="Book Antiqua" panose="02040602050305030304" pitchFamily="18" charset="0"/>
              </a:rPr>
              <a:t>أ</a:t>
            </a:r>
            <a:r>
              <a:rPr lang="ar-AE" sz="3600" b="1" dirty="0">
                <a:latin typeface="Book Antiqua" panose="02040602050305030304" pitchFamily="18" charset="0"/>
              </a:rPr>
              <a:t>وان وإلي دهر الدهور. آمين.</a:t>
            </a:r>
            <a:r>
              <a:rPr lang="fr-FR" sz="3600" b="1" dirty="0">
                <a:latin typeface="Book Antiqua" panose="02040602050305030304" pitchFamily="18" charset="0"/>
              </a:rPr>
              <a:t> </a:t>
            </a:r>
            <a:r>
              <a:rPr lang="ar-AE" sz="3600" b="1" dirty="0">
                <a:latin typeface="Book Antiqua" panose="02040602050305030304" pitchFamily="18" charset="0"/>
              </a:rPr>
              <a:t>أيها الثالوث المقدس</a:t>
            </a:r>
            <a:r>
              <a:rPr lang="fr-FR" sz="3600" b="1" dirty="0">
                <a:latin typeface="Book Antiqua" panose="02040602050305030304" pitchFamily="18" charset="0"/>
              </a:rPr>
              <a:t> </a:t>
            </a:r>
            <a:r>
              <a:rPr lang="ar-AE" altLang="fr-FR" sz="3600" b="1" dirty="0">
                <a:latin typeface="Book Antiqua" panose="02040602050305030304" pitchFamily="18" charset="0"/>
              </a:rPr>
              <a:t>ارحمنا</a:t>
            </a:r>
            <a:endParaRPr lang="ar-AE" sz="3600" b="1" dirty="0">
              <a:latin typeface="Book Antiqua" panose="02040602050305030304" pitchFamily="18" charset="0"/>
            </a:endParaRPr>
          </a:p>
        </p:txBody>
      </p:sp>
    </p:spTree>
    <p:extLst>
      <p:ext uri="{BB962C8B-B14F-4D97-AF65-F5344CB8AC3E}">
        <p14:creationId xmlns:p14="http://schemas.microsoft.com/office/powerpoint/2010/main" val="291235442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uberbwrt</a:t>
            </a:r>
            <a:r>
              <a:rPr lang="fr-FR" sz="3800" b="1" dirty="0">
                <a:latin typeface="Athanasius" pitchFamily="2" charset="0"/>
              </a:rPr>
              <a:t> `</a:t>
            </a:r>
            <a:r>
              <a:rPr lang="fr-FR" sz="3800" b="1" dirty="0" err="1">
                <a:latin typeface="Athanasius" pitchFamily="2" charset="0"/>
              </a:rPr>
              <a:t>èebol</a:t>
            </a:r>
            <a:r>
              <a:rPr lang="fr-FR" sz="3800" b="1" dirty="0">
                <a:latin typeface="Athanasius" pitchFamily="2" charset="0"/>
              </a:rPr>
              <a:t> `</a:t>
            </a:r>
            <a:r>
              <a:rPr lang="fr-FR" sz="3800" b="1" dirty="0" err="1">
                <a:latin typeface="Athanasius" pitchFamily="2" charset="0"/>
              </a:rPr>
              <a:t>èanok</a:t>
            </a:r>
            <a:r>
              <a:rPr lang="fr-FR" sz="3800" b="1" dirty="0">
                <a:latin typeface="Athanasius" pitchFamily="2" charset="0"/>
              </a:rPr>
              <a:t> </a:t>
            </a:r>
            <a:r>
              <a:rPr lang="fr-FR" sz="3800" b="1" dirty="0" err="1">
                <a:latin typeface="Athanasius" pitchFamily="2" charset="0"/>
              </a:rPr>
              <a:t>pimenrit</a:t>
            </a:r>
            <a:r>
              <a:rPr lang="fr-FR" sz="3800" b="1" dirty="0">
                <a:latin typeface="Athanasius" pitchFamily="2" charset="0"/>
              </a:rPr>
              <a:t> `</a:t>
            </a:r>
            <a:r>
              <a:rPr lang="fr-FR" sz="3800" b="1" dirty="0" err="1">
                <a:latin typeface="Athanasius" pitchFamily="2" charset="0"/>
              </a:rPr>
              <a:t>èm`èvrh</a:t>
            </a:r>
            <a:r>
              <a:rPr lang="fr-FR" sz="3800" b="1" dirty="0">
                <a:latin typeface="Athanasius" pitchFamily="2" charset="0"/>
              </a:rPr>
              <a:t>; `</a:t>
            </a:r>
            <a:r>
              <a:rPr lang="fr-FR" sz="3800" b="1" dirty="0" err="1">
                <a:latin typeface="Athanasius" pitchFamily="2" charset="0"/>
              </a:rPr>
              <a:t>ènourefmwout</a:t>
            </a:r>
            <a:r>
              <a:rPr lang="fr-FR" sz="3800" b="1" dirty="0">
                <a:latin typeface="Athanasius" pitchFamily="2" charset="0"/>
              </a:rPr>
              <a:t> </a:t>
            </a:r>
            <a:r>
              <a:rPr lang="fr-FR" sz="3800" b="1" dirty="0" err="1">
                <a:latin typeface="Athanasius" pitchFamily="2" charset="0"/>
              </a:rPr>
              <a:t>ef`èoreb</a:t>
            </a:r>
            <a:r>
              <a:rPr lang="fr-FR" sz="3800" b="1" dirty="0">
                <a:latin typeface="Athanasius" pitchFamily="2" charset="0"/>
              </a:rPr>
              <a:t> &gt; </a:t>
            </a:r>
            <a:r>
              <a:rPr lang="fr-FR" sz="3800" b="1" dirty="0" err="1">
                <a:latin typeface="Athanasius" pitchFamily="2" charset="0"/>
              </a:rPr>
              <a:t>ouo</a:t>
            </a:r>
            <a:r>
              <a:rPr lang="fr-FR" sz="3800" b="1" dirty="0">
                <a:latin typeface="Athanasius" pitchFamily="2" charset="0"/>
              </a:rPr>
              <a:t>\ </a:t>
            </a:r>
            <a:r>
              <a:rPr lang="fr-FR" sz="3800" b="1" dirty="0" err="1">
                <a:latin typeface="Athanasius" pitchFamily="2" charset="0"/>
              </a:rPr>
              <a:t>au;iat</a:t>
            </a:r>
            <a:r>
              <a:rPr lang="fr-FR" sz="3800" b="1" dirty="0">
                <a:latin typeface="Athanasius" pitchFamily="2" charset="0"/>
              </a:rPr>
              <a:t> `</a:t>
            </a:r>
            <a:r>
              <a:rPr lang="fr-FR" sz="3800" b="1" dirty="0" err="1">
                <a:latin typeface="Athanasius" pitchFamily="2" charset="0"/>
              </a:rPr>
              <a:t>èetacar</a:t>
            </a:r>
            <a:r>
              <a:rPr lang="fr-FR" sz="3800" b="1" dirty="0">
                <a:latin typeface="Athanasius" pitchFamily="2" charset="0"/>
              </a:rPr>
              <a:t>[ &gt; `</a:t>
            </a:r>
            <a:r>
              <a:rPr lang="fr-FR" sz="3800" b="1" dirty="0" err="1">
                <a:latin typeface="Athanasius" pitchFamily="2" charset="0"/>
              </a:rPr>
              <a:t>èmperxat</a:t>
            </a:r>
            <a:r>
              <a:rPr lang="fr-FR" sz="3800" b="1" dirty="0">
                <a:latin typeface="Athanasius" pitchFamily="2" charset="0"/>
              </a:rPr>
              <a:t> `</a:t>
            </a:r>
            <a:r>
              <a:rPr lang="fr-FR" sz="3800" b="1" dirty="0" err="1">
                <a:latin typeface="Athanasius" pitchFamily="2" charset="0"/>
              </a:rPr>
              <a:t>èncwk</a:t>
            </a:r>
            <a:r>
              <a:rPr lang="fr-FR" sz="3800" b="1" dirty="0">
                <a:latin typeface="Athanasius" pitchFamily="2" charset="0"/>
              </a:rPr>
              <a:t> P_ </a:t>
            </a:r>
            <a:r>
              <a:rPr lang="fr-FR" sz="3800" b="1" dirty="0" err="1">
                <a:latin typeface="Athanasius" pitchFamily="2" charset="0"/>
              </a:rPr>
              <a:t>Panou</a:t>
            </a:r>
            <a:r>
              <a:rPr lang="fr-FR" sz="3800" b="1" dirty="0">
                <a:latin typeface="Athanasius" pitchFamily="2" charset="0"/>
              </a:rPr>
              <a:t>;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uswlk</a:t>
            </a:r>
            <a:r>
              <a:rPr lang="fr-FR" sz="3800" b="1" dirty="0">
                <a:latin typeface="Athanasius" pitchFamily="2" charset="0"/>
              </a:rPr>
              <a:t> `</a:t>
            </a:r>
            <a:r>
              <a:rPr lang="fr-FR" sz="3800" b="1" dirty="0" err="1">
                <a:latin typeface="Athanasius" pitchFamily="2" charset="0"/>
              </a:rPr>
              <a:t>èntot</a:t>
            </a:r>
            <a:r>
              <a:rPr lang="fr-FR" sz="3800" b="1" dirty="0">
                <a:latin typeface="Athanasius" pitchFamily="2" charset="0"/>
              </a:rPr>
              <a:t> nem rat </a:t>
            </a:r>
            <a:r>
              <a:rPr lang="fr-FR" sz="3800" b="1" dirty="0" err="1">
                <a:latin typeface="Athanasius" pitchFamily="2" charset="0"/>
              </a:rPr>
              <a:t>auwp</a:t>
            </a:r>
            <a:r>
              <a:rPr lang="fr-FR" sz="3800" b="1" dirty="0">
                <a:latin typeface="Athanasius" pitchFamily="2" charset="0"/>
              </a:rPr>
              <a:t> `</a:t>
            </a:r>
            <a:r>
              <a:rPr lang="fr-FR" sz="3800" b="1" dirty="0" err="1">
                <a:latin typeface="Athanasius" pitchFamily="2" charset="0"/>
              </a:rPr>
              <a:t>ènnakac</a:t>
            </a:r>
            <a:r>
              <a:rPr lang="fr-FR" sz="3800" b="1" dirty="0">
                <a:latin typeface="Athanasius" pitchFamily="2" charset="0"/>
              </a:rPr>
              <a:t> </a:t>
            </a:r>
            <a:r>
              <a:rPr lang="fr-FR" sz="3800" b="1" dirty="0" err="1">
                <a:latin typeface="Athanasius" pitchFamily="2" charset="0"/>
              </a:rPr>
              <a:t>throu</a:t>
            </a:r>
            <a:r>
              <a:rPr lang="fr-FR" sz="3800" b="1" dirty="0">
                <a:latin typeface="Athanasius" pitchFamily="2" charset="0"/>
              </a:rPr>
              <a:t> &gt; </a:t>
            </a:r>
            <a:r>
              <a:rPr lang="fr-FR" sz="3800" b="1" dirty="0" err="1">
                <a:latin typeface="Athanasius" pitchFamily="2" charset="0"/>
              </a:rPr>
              <a:t>auvw</a:t>
            </a:r>
            <a:r>
              <a:rPr lang="fr-FR" sz="3800" b="1" dirty="0">
                <a:latin typeface="Athanasius" pitchFamily="2" charset="0"/>
              </a:rPr>
              <a:t>] `</a:t>
            </a:r>
            <a:r>
              <a:rPr lang="fr-FR" sz="3800" b="1" dirty="0" err="1">
                <a:latin typeface="Athanasius" pitchFamily="2" charset="0"/>
              </a:rPr>
              <a:t>ènna`è</a:t>
            </a:r>
            <a:r>
              <a:rPr lang="fr-FR" sz="3800" b="1" dirty="0">
                <a:latin typeface="Athanasius" pitchFamily="2" charset="0"/>
              </a:rPr>
              <a:t>\</a:t>
            </a:r>
            <a:r>
              <a:rPr lang="fr-FR" sz="3800" b="1" dirty="0" err="1">
                <a:latin typeface="Athanasius" pitchFamily="2" charset="0"/>
              </a:rPr>
              <a:t>bwc</a:t>
            </a:r>
            <a:r>
              <a:rPr lang="fr-FR" sz="3800" b="1" dirty="0">
                <a:latin typeface="Athanasius" pitchFamily="2" charset="0"/>
              </a:rPr>
              <a:t> `</a:t>
            </a:r>
            <a:r>
              <a:rPr lang="fr-FR" sz="3800" b="1" dirty="0" err="1">
                <a:latin typeface="Athanasius" pitchFamily="2" charset="0"/>
              </a:rPr>
              <a:t>èe`è</a:t>
            </a:r>
            <a:r>
              <a:rPr lang="fr-FR" sz="3800" b="1" dirty="0">
                <a:latin typeface="Athanasius" pitchFamily="2" charset="0"/>
              </a:rPr>
              <a:t>\</a:t>
            </a:r>
            <a:r>
              <a:rPr lang="fr-FR" sz="3800" b="1" dirty="0" err="1">
                <a:latin typeface="Athanasius" pitchFamily="2" charset="0"/>
              </a:rPr>
              <a:t>rau</a:t>
            </a:r>
            <a:r>
              <a:rPr lang="fr-FR" sz="3800" b="1" dirty="0">
                <a:latin typeface="Athanasius" pitchFamily="2" charset="0"/>
              </a:rPr>
              <a:t> </a:t>
            </a:r>
            <a:r>
              <a:rPr lang="fr-FR" sz="3800" b="1" dirty="0" err="1">
                <a:latin typeface="Athanasius" pitchFamily="2" charset="0"/>
              </a:rPr>
              <a:t>ouo</a:t>
            </a:r>
            <a:r>
              <a:rPr lang="fr-FR" sz="3800" b="1" dirty="0">
                <a:latin typeface="Athanasius" pitchFamily="2" charset="0"/>
              </a:rPr>
              <a:t>\ ta\</a:t>
            </a:r>
            <a:r>
              <a:rPr lang="fr-FR" sz="3800" b="1" dirty="0" err="1">
                <a:latin typeface="Athanasius" pitchFamily="2" charset="0"/>
              </a:rPr>
              <a:t>ebcw</a:t>
            </a:r>
            <a:r>
              <a:rPr lang="fr-FR" sz="3800" b="1" dirty="0">
                <a:latin typeface="Athanasius" pitchFamily="2" charset="0"/>
              </a:rPr>
              <a:t> au\</a:t>
            </a:r>
            <a:r>
              <a:rPr lang="fr-FR" sz="3800" b="1" dirty="0" err="1">
                <a:latin typeface="Athanasius" pitchFamily="2" charset="0"/>
              </a:rPr>
              <a:t>iwp</a:t>
            </a:r>
            <a:r>
              <a:rPr lang="fr-FR" sz="3800" b="1" dirty="0">
                <a:latin typeface="Athanasius" pitchFamily="2" charset="0"/>
              </a:rPr>
              <a:t> `</a:t>
            </a:r>
            <a:r>
              <a:rPr lang="fr-FR" sz="3800" b="1" dirty="0" err="1">
                <a:latin typeface="Athanasius" pitchFamily="2" charset="0"/>
              </a:rPr>
              <a:t>èeroc</a:t>
            </a:r>
            <a:r>
              <a:rPr lang="fr-FR" sz="3800" b="1" dirty="0">
                <a:latin typeface="Athanasius" pitchFamily="2" charset="0"/>
              </a:rPr>
              <a:t> &gt; </a:t>
            </a:r>
            <a:r>
              <a:rPr lang="fr-FR" sz="3800" b="1" dirty="0" err="1">
                <a:latin typeface="Athanasius" pitchFamily="2" charset="0"/>
              </a:rPr>
              <a:t>aucaji</a:t>
            </a:r>
            <a:r>
              <a:rPr lang="fr-FR" sz="3800" b="1" dirty="0">
                <a:latin typeface="Athanasius" pitchFamily="2" charset="0"/>
              </a:rPr>
              <a:t> 'en </a:t>
            </a:r>
            <a:r>
              <a:rPr lang="fr-FR" sz="3800" b="1" dirty="0" err="1">
                <a:latin typeface="Athanasius" pitchFamily="2" charset="0"/>
              </a:rPr>
              <a:t>nou`ècvotou</a:t>
            </a:r>
            <a:r>
              <a:rPr lang="fr-FR" sz="3800" b="1" dirty="0">
                <a:latin typeface="Athanasius" pitchFamily="2" charset="0"/>
              </a:rPr>
              <a:t> </a:t>
            </a:r>
            <a:r>
              <a:rPr lang="fr-FR" sz="3800" b="1" dirty="0" err="1">
                <a:latin typeface="Athanasius" pitchFamily="2" charset="0"/>
              </a:rPr>
              <a:t>aukim</a:t>
            </a:r>
            <a:r>
              <a:rPr lang="fr-FR" sz="3800" b="1" dirty="0">
                <a:latin typeface="Athanasius" pitchFamily="2" charset="0"/>
              </a:rPr>
              <a:t> `</a:t>
            </a:r>
            <a:r>
              <a:rPr lang="fr-FR" sz="3800" b="1" dirty="0" err="1">
                <a:latin typeface="Athanasius" pitchFamily="2" charset="0"/>
              </a:rPr>
              <a:t>èntou`èave</a:t>
            </a:r>
            <a:r>
              <a:rPr lang="fr-FR" sz="3800" b="1" dirty="0">
                <a:latin typeface="Athanasius" pitchFamily="2" charset="0"/>
              </a:rPr>
              <a:t> &gt; </a:t>
            </a:r>
            <a:r>
              <a:rPr lang="fr-FR" sz="3800" b="1" dirty="0" err="1">
                <a:latin typeface="Athanasius" pitchFamily="2" charset="0"/>
              </a:rPr>
              <a:t>aujoc</a:t>
            </a:r>
            <a:r>
              <a:rPr lang="fr-FR" sz="3800" b="1" dirty="0">
                <a:latin typeface="Athanasius" pitchFamily="2" charset="0"/>
              </a:rPr>
              <a:t> je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afna</a:t>
            </a:r>
            <a:r>
              <a:rPr lang="fr-FR" sz="3800" b="1" dirty="0">
                <a:latin typeface="Athanasius" pitchFamily="2" charset="0"/>
              </a:rPr>
              <a:t>\; </a:t>
            </a:r>
            <a:r>
              <a:rPr lang="fr-FR" sz="3800" b="1" dirty="0" err="1">
                <a:latin typeface="Athanasius" pitchFamily="2" charset="0"/>
              </a:rPr>
              <a:t>afer</a:t>
            </a:r>
            <a:r>
              <a:rPr lang="fr-FR" sz="3800" b="1" dirty="0">
                <a:latin typeface="Athanasius" pitchFamily="2" charset="0"/>
              </a:rPr>
              <a:t>\</a:t>
            </a:r>
            <a:r>
              <a:rPr lang="fr-FR" sz="3800" b="1" dirty="0" err="1">
                <a:latin typeface="Athanasius" pitchFamily="2" charset="0"/>
              </a:rPr>
              <a:t>elpic</a:t>
            </a:r>
            <a:r>
              <a:rPr lang="fr-FR" sz="3800" b="1" dirty="0">
                <a:latin typeface="Athanasius" pitchFamily="2" charset="0"/>
              </a:rPr>
              <a:t>  `</a:t>
            </a:r>
            <a:r>
              <a:rPr lang="fr-FR" sz="3800" b="1" dirty="0" err="1">
                <a:latin typeface="Athanasius" pitchFamily="2" charset="0"/>
              </a:rPr>
              <a:t>èeP</a:t>
            </a:r>
            <a:r>
              <a:rPr lang="fr-FR" sz="3800" b="1" dirty="0">
                <a:latin typeface="Athanasius" pitchFamily="2" charset="0"/>
              </a:rPr>
              <a:t>_ </a:t>
            </a:r>
            <a:r>
              <a:rPr lang="fr-FR" sz="3800" b="1" dirty="0" err="1">
                <a:latin typeface="Athanasius" pitchFamily="2" charset="0"/>
              </a:rPr>
              <a:t>marefna</a:t>
            </a:r>
            <a:r>
              <a:rPr lang="fr-FR" sz="3800" b="1" dirty="0">
                <a:latin typeface="Athanasius" pitchFamily="2" charset="0"/>
              </a:rPr>
              <a:t>\</a:t>
            </a:r>
            <a:r>
              <a:rPr lang="fr-FR" sz="3800" b="1" dirty="0" err="1">
                <a:latin typeface="Athanasius" pitchFamily="2" charset="0"/>
              </a:rPr>
              <a:t>mef</a:t>
            </a:r>
            <a:r>
              <a:rPr lang="fr-FR" sz="3800" b="1" dirty="0">
                <a:latin typeface="Athanasius" pitchFamily="2" charset="0"/>
              </a:rPr>
              <a:t>  &gt;  </a:t>
            </a:r>
            <a:r>
              <a:rPr lang="fr-FR" sz="3800" b="1" dirty="0" err="1">
                <a:latin typeface="Athanasius" pitchFamily="2" charset="0"/>
              </a:rPr>
              <a:t>mareftoujof</a:t>
            </a:r>
            <a:r>
              <a:rPr lang="fr-FR" sz="3800" b="1" dirty="0">
                <a:latin typeface="Athanasius" pitchFamily="2" charset="0"/>
              </a:rPr>
              <a:t>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afoua</a:t>
            </a:r>
            <a:r>
              <a:rPr lang="fr-FR" sz="3800" b="1" dirty="0">
                <a:latin typeface="Athanasius" pitchFamily="2" charset="0"/>
              </a:rPr>
              <a:t>]f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140968"/>
            <a:ext cx="5400600" cy="3447594"/>
          </a:xfrm>
          <a:prstGeom prst="rect">
            <a:avLst/>
          </a:prstGeom>
        </p:spPr>
        <p:txBody>
          <a:bodyPr wrap="square">
            <a:normAutofit fontScale="77500" lnSpcReduction="20000"/>
          </a:bodyPr>
          <a:lstStyle/>
          <a:p>
            <a:pPr algn="just" rtl="1"/>
            <a:r>
              <a:rPr lang="ar-SA" sz="2800" b="1" i="1" dirty="0">
                <a:solidFill>
                  <a:srgbClr val="C00000"/>
                </a:solidFill>
              </a:rPr>
              <a:t>مزمور  ٣٧ : ٢١، ٢٢</a:t>
            </a:r>
            <a:endParaRPr lang="fr-FR" sz="2800" b="1" i="1" dirty="0">
              <a:solidFill>
                <a:srgbClr val="C00000"/>
              </a:solidFill>
            </a:endParaRPr>
          </a:p>
          <a:p>
            <a:pPr algn="just" rtl="1"/>
            <a:r>
              <a:rPr lang="ar-SA" sz="3600" b="1" dirty="0"/>
              <a:t>رفضوني أنا الحبيب مثل ميت مرذول، وجعلوا </a:t>
            </a:r>
            <a:r>
              <a:rPr lang="ar-SA" sz="3600" b="1" dirty="0" err="1"/>
              <a:t>مساميراً</a:t>
            </a:r>
            <a:r>
              <a:rPr lang="ar-SA" sz="3600" b="1" dirty="0"/>
              <a:t> في جسدي، فلا تهملني ياربي وإلهي. </a:t>
            </a:r>
            <a:r>
              <a:rPr lang="ar-SA" sz="23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r>
              <a:rPr lang="ar-SA" sz="2800" b="1" i="1" dirty="0">
                <a:solidFill>
                  <a:srgbClr val="C00000"/>
                </a:solidFill>
              </a:rPr>
              <a:t>مزمور ٢١ : ١٦، ١٧، ٨، ٩</a:t>
            </a:r>
            <a:endParaRPr lang="fr-FR" sz="2800" b="1" i="1" dirty="0">
              <a:solidFill>
                <a:srgbClr val="C00000"/>
              </a:solidFill>
            </a:endParaRPr>
          </a:p>
          <a:p>
            <a:pPr algn="just" rtl="1"/>
            <a:r>
              <a:rPr lang="ar-SA" sz="3600" b="1" dirty="0"/>
              <a:t>ثقبوا يدي ورجلي وأحصوا</a:t>
            </a:r>
            <a:r>
              <a:rPr lang="ar-BH" sz="3600" b="1" dirty="0"/>
              <a:t> كل</a:t>
            </a:r>
            <a:r>
              <a:rPr lang="ar-SA" sz="3600" b="1" dirty="0"/>
              <a:t> عظامي. </a:t>
            </a:r>
            <a:r>
              <a:rPr lang="ar-SA" sz="3600" b="1" dirty="0" err="1"/>
              <a:t>إقتسموا</a:t>
            </a:r>
            <a:r>
              <a:rPr lang="ar-SA" sz="3600" b="1" dirty="0"/>
              <a:t> ثيابي بينهم وعلي لباسي </a:t>
            </a:r>
            <a:r>
              <a:rPr lang="ar-SA" sz="3600" b="1" dirty="0" err="1"/>
              <a:t>إقترعوا</a:t>
            </a:r>
            <a:r>
              <a:rPr lang="ar-SA" sz="3600" b="1" dirty="0"/>
              <a:t>. تكلموا بشفاههم وحركوا رؤوسهم </a:t>
            </a:r>
            <a:r>
              <a:rPr lang="ar-SA" sz="3600" b="1" dirty="0" err="1"/>
              <a:t>وقالوا:</a:t>
            </a:r>
            <a:r>
              <a:rPr lang="ar-SA" sz="3600" b="1" dirty="0"/>
              <a:t> </a:t>
            </a:r>
            <a:r>
              <a:rPr lang="ar-BH" sz="3600" b="1" dirty="0"/>
              <a:t>إ</a:t>
            </a:r>
            <a:r>
              <a:rPr lang="ar-SA" sz="3600" b="1" dirty="0"/>
              <a:t>ن كان آمن </a:t>
            </a:r>
            <a:r>
              <a:rPr lang="ar-SA" sz="3600" b="1" dirty="0" err="1"/>
              <a:t>وإتكل</a:t>
            </a:r>
            <a:r>
              <a:rPr lang="ar-SA" sz="3600" b="1" dirty="0"/>
              <a:t> علي الرب، فليخلصه ولينجيه إن كان أرده. </a:t>
            </a:r>
            <a:r>
              <a:rPr lang="ar-SA" sz="2300" b="1" dirty="0" err="1">
                <a:solidFill>
                  <a:srgbClr val="C00000"/>
                </a:solidFill>
              </a:rPr>
              <a:t>الليلويا</a:t>
            </a:r>
            <a:r>
              <a:rPr lang="ar-SA" sz="3600" b="1" dirty="0">
                <a:solidFill>
                  <a:srgbClr val="C00000"/>
                </a:solidFill>
              </a:rPr>
              <a:t>.</a:t>
            </a:r>
            <a:endParaRPr lang="ar-SA" sz="2800" b="1" i="1" dirty="0">
              <a:solidFill>
                <a:srgbClr val="C00000"/>
              </a:solidFill>
            </a:endParaRPr>
          </a:p>
        </p:txBody>
      </p:sp>
      <p:sp>
        <p:nvSpPr>
          <p:cNvPr id="7" name="Espace réservé du contenu 2"/>
          <p:cNvSpPr txBox="1">
            <a:spLocks/>
          </p:cNvSpPr>
          <p:nvPr/>
        </p:nvSpPr>
        <p:spPr>
          <a:xfrm>
            <a:off x="407368" y="3284984"/>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000" b="1" i="1" dirty="0">
                <a:solidFill>
                  <a:srgbClr val="C00000"/>
                </a:solidFill>
              </a:rPr>
              <a:t>Psaume 37 : 21 et 22</a:t>
            </a:r>
          </a:p>
          <a:p>
            <a:pPr marL="0" indent="0" algn="just">
              <a:lnSpc>
                <a:spcPct val="90000"/>
              </a:lnSpc>
              <a:buNone/>
            </a:pPr>
            <a:r>
              <a:rPr lang="fr-FR" sz="2000" b="1" dirty="0"/>
              <a:t>Ils m'ont rejeté, moi le bien-aimé, comme un affreux cadavre. Ils ont cloué ma chair, ne m'abandonne pas, Seigneur, mon Dieu. </a:t>
            </a:r>
            <a:r>
              <a:rPr lang="fr-FR" sz="2000" b="1" dirty="0">
                <a:solidFill>
                  <a:srgbClr val="C00000"/>
                </a:solidFill>
              </a:rPr>
              <a:t>Alléluia </a:t>
            </a:r>
            <a:r>
              <a:rPr lang="fr-FR" sz="2000" b="1" i="1" dirty="0">
                <a:solidFill>
                  <a:srgbClr val="C00000"/>
                </a:solidFill>
              </a:rPr>
              <a:t>Psaume 21 : 17-19, 8 et 9</a:t>
            </a:r>
          </a:p>
          <a:p>
            <a:pPr marL="0" indent="0" algn="just">
              <a:lnSpc>
                <a:spcPct val="90000"/>
              </a:lnSpc>
              <a:buNone/>
            </a:pPr>
            <a:r>
              <a:rPr lang="fr-FR" sz="2000" b="1" dirty="0"/>
              <a:t>Ils me percent les mains et les pieds, je peux compter tous mes os. Ils partagent entre eux mes habits et tirent au sort mon vêtement, ils ricanent et hochent la tête Il comptait sur le Seigneur : qu'il le délivre ! Qu'il le sauve, puisqu'il est sont ami ! </a:t>
            </a:r>
            <a:r>
              <a:rPr lang="fr-FR" sz="2000" b="1" dirty="0">
                <a:solidFill>
                  <a:srgbClr val="C00000"/>
                </a:solidFill>
              </a:rPr>
              <a:t>Alléluia</a:t>
            </a:r>
          </a:p>
          <a:p>
            <a:pPr marL="0" indent="0" algn="just">
              <a:lnSpc>
                <a:spcPct val="90000"/>
              </a:lnSpc>
              <a:buNone/>
            </a:pPr>
            <a:endParaRPr lang="fr-FR" sz="2000" b="1" dirty="0">
              <a:solidFill>
                <a:srgbClr val="C00000"/>
              </a:solidFill>
            </a:endParaRPr>
          </a:p>
        </p:txBody>
      </p:sp>
      <p:sp>
        <p:nvSpPr>
          <p:cNvPr id="10" name="ZoneTexte 9">
            <a:extLst>
              <a:ext uri="{FF2B5EF4-FFF2-40B4-BE49-F238E27FC236}">
                <a16:creationId xmlns:a16="http://schemas.microsoft.com/office/drawing/2014/main" id="{898D9D58-3070-432D-AED2-0E428E4CE99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F70FD094-1F74-4D9F-9745-550766A651FE}"/>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36751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Sagesse 2 : 12-22</a:t>
            </a:r>
          </a:p>
          <a:p>
            <a:pPr marL="0" indent="0" algn="just">
              <a:buNone/>
            </a:pPr>
            <a:r>
              <a:rPr lang="fr-FR" sz="2800" b="1" dirty="0"/>
              <a:t>"Tendons des pièges au juste, puisqu'il nous gêne et qu'il s'oppose à notre conduite, nous reproche nos fautes contre la Loi</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حكمة سليمان ٢: ١٢- ٢٢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لنكمن للصديق لأنه ثق</a:t>
            </a:r>
            <a:r>
              <a:rPr lang="ar-EG" altLang="fr-FR" sz="3600" b="1" dirty="0">
                <a:latin typeface="Times New Roman" panose="02020603050405020304" pitchFamily="18" charset="0"/>
                <a:cs typeface="Times New Roman" panose="02020603050405020304" pitchFamily="18" charset="0"/>
              </a:rPr>
              <a:t>ي</a:t>
            </a:r>
            <a:r>
              <a:rPr lang="ar-SA" altLang="fr-FR" sz="3600" b="1" dirty="0">
                <a:latin typeface="Times New Roman" panose="02020603050405020304" pitchFamily="18" charset="0"/>
                <a:cs typeface="Times New Roman" panose="02020603050405020304" pitchFamily="18" charset="0"/>
              </a:rPr>
              <a:t>ل علينا</a:t>
            </a:r>
            <a:r>
              <a:rPr lang="ar-EG" altLang="fr-FR" sz="3600" b="1" dirty="0" err="1">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 لأنه يقاوم أعمالنا </a:t>
            </a:r>
            <a:r>
              <a:rPr lang="ar-SA" altLang="fr-FR" sz="3600" b="1" dirty="0" err="1">
                <a:latin typeface="Times New Roman" panose="02020603050405020304" pitchFamily="18" charset="0"/>
                <a:cs typeface="Times New Roman" panose="02020603050405020304" pitchFamily="18" charset="0"/>
              </a:rPr>
              <a:t>ويرذلنا</a:t>
            </a:r>
            <a:r>
              <a:rPr lang="ar-SA" altLang="fr-FR" sz="3600" b="1" dirty="0">
                <a:latin typeface="Times New Roman" panose="02020603050405020304" pitchFamily="18" charset="0"/>
                <a:cs typeface="Times New Roman" panose="02020603050405020304" pitchFamily="18" charset="0"/>
              </a:rPr>
              <a:t> على مخالفتنا للناموس،</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Colomon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Ef</a:t>
            </a:r>
            <a:r>
              <a:rPr lang="fr-FR" sz="2800" b="1" dirty="0">
                <a:latin typeface="Athanasius"/>
              </a:rPr>
              <a:t>`</a:t>
            </a:r>
            <a:r>
              <a:rPr lang="fr-FR" sz="2800" b="1" dirty="0" err="1">
                <a:latin typeface="Athanasius"/>
              </a:rPr>
              <a:t>èejorjf</a:t>
            </a:r>
            <a:r>
              <a:rPr lang="fr-FR" sz="2800" b="1" dirty="0">
                <a:latin typeface="Athanasius"/>
              </a:rPr>
              <a:t> `</a:t>
            </a:r>
            <a:r>
              <a:rPr lang="fr-FR" sz="2800" b="1" dirty="0" err="1">
                <a:latin typeface="Athanasius"/>
              </a:rPr>
              <a:t>ènou</a:t>
            </a:r>
            <a:r>
              <a:rPr lang="fr-FR" sz="2800" b="1" dirty="0">
                <a:latin typeface="Athanasius"/>
              </a:rPr>
              <a:t>`</a:t>
            </a:r>
            <a:r>
              <a:rPr lang="fr-FR" sz="2800" b="1" dirty="0" err="1">
                <a:latin typeface="Athanasius"/>
              </a:rPr>
              <a:t>èxrwm</a:t>
            </a:r>
            <a:r>
              <a:rPr lang="fr-FR" sz="2800" b="1" dirty="0">
                <a:latin typeface="Athanasius"/>
              </a:rPr>
              <a:t> </a:t>
            </a:r>
            <a:r>
              <a:rPr lang="fr-FR" sz="2800" b="1" dirty="0" err="1">
                <a:latin typeface="Athanasius"/>
              </a:rPr>
              <a:t>eqbe</a:t>
            </a:r>
            <a:r>
              <a:rPr lang="fr-FR" sz="2800" b="1" dirty="0">
                <a:latin typeface="Athanasius"/>
              </a:rPr>
              <a:t> je `</a:t>
            </a:r>
            <a:r>
              <a:rPr lang="fr-FR" sz="2800" b="1" dirty="0" err="1">
                <a:latin typeface="Athanasius"/>
              </a:rPr>
              <a:t>èmpef</a:t>
            </a:r>
            <a:r>
              <a:rPr lang="fr-FR" sz="2800" b="1" dirty="0">
                <a:latin typeface="Athanasius"/>
              </a:rPr>
              <a:t>; `</a:t>
            </a:r>
            <a:r>
              <a:rPr lang="fr-FR" sz="2800" b="1" dirty="0" err="1">
                <a:latin typeface="Athanasius"/>
              </a:rPr>
              <a:t>è\loj</a:t>
            </a:r>
            <a:r>
              <a:rPr lang="fr-FR" sz="2800" b="1" dirty="0">
                <a:latin typeface="Athanasius"/>
              </a:rPr>
              <a:t> `</a:t>
            </a:r>
            <a:r>
              <a:rPr lang="fr-FR" sz="2800" b="1" dirty="0" err="1">
                <a:latin typeface="Athanasius"/>
              </a:rPr>
              <a:t>èepen</a:t>
            </a:r>
            <a:r>
              <a:rPr lang="fr-FR" sz="2800" b="1" dirty="0">
                <a:latin typeface="Athanasius"/>
              </a:rPr>
              <a:t>\ht &gt; </a:t>
            </a:r>
            <a:r>
              <a:rPr lang="fr-FR" sz="2800" b="1" dirty="0" err="1">
                <a:latin typeface="Athanasius"/>
              </a:rPr>
              <a:t>ouo</a:t>
            </a:r>
            <a:r>
              <a:rPr lang="fr-FR" sz="2800" b="1" dirty="0">
                <a:latin typeface="Athanasius"/>
              </a:rPr>
              <a:t>\ </a:t>
            </a:r>
            <a:r>
              <a:rPr lang="fr-FR" sz="2800" b="1" dirty="0" err="1">
                <a:latin typeface="Athanasius"/>
              </a:rPr>
              <a:t>ef</a:t>
            </a:r>
            <a:r>
              <a:rPr lang="fr-FR" sz="2800" b="1" dirty="0">
                <a:latin typeface="Athanasius"/>
              </a:rPr>
              <a:t>; `</a:t>
            </a:r>
            <a:r>
              <a:rPr lang="fr-FR" sz="2800" b="1" dirty="0" err="1">
                <a:latin typeface="Athanasius"/>
              </a:rPr>
              <a:t>èe</a:t>
            </a:r>
            <a:r>
              <a:rPr lang="fr-FR" sz="2800" b="1" dirty="0">
                <a:latin typeface="Athanasius"/>
              </a:rPr>
              <a:t>`</a:t>
            </a:r>
            <a:r>
              <a:rPr lang="fr-FR" sz="2800" b="1" dirty="0" err="1">
                <a:latin typeface="Athanasius"/>
              </a:rPr>
              <a:t>è\ren</a:t>
            </a:r>
            <a:r>
              <a:rPr lang="fr-FR" sz="2800" b="1" dirty="0">
                <a:latin typeface="Athanasius"/>
              </a:rPr>
              <a:t> </a:t>
            </a:r>
            <a:r>
              <a:rPr lang="fr-FR" sz="2800" b="1" dirty="0" err="1">
                <a:latin typeface="Athanasius"/>
              </a:rPr>
              <a:t>nen</a:t>
            </a:r>
            <a:r>
              <a:rPr lang="fr-FR" sz="2800" b="1" dirty="0">
                <a:latin typeface="Athanasius"/>
              </a:rPr>
              <a:t>`è\</a:t>
            </a:r>
            <a:r>
              <a:rPr lang="fr-FR" sz="2800" b="1" dirty="0" err="1">
                <a:latin typeface="Athanasius"/>
              </a:rPr>
              <a:t>bhou</a:t>
            </a:r>
            <a:r>
              <a:rPr lang="fr-FR" sz="2800" b="1" dirty="0">
                <a:latin typeface="Athanasius"/>
              </a:rPr>
              <a:t>`</a:t>
            </a:r>
            <a:r>
              <a:rPr lang="fr-FR" sz="2800" b="1" dirty="0" err="1">
                <a:latin typeface="Athanasius"/>
              </a:rPr>
              <a:t>èi</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èe;er</a:t>
            </a:r>
            <a:r>
              <a:rPr lang="fr-FR" sz="2800" b="1" dirty="0">
                <a:latin typeface="Athanasius"/>
              </a:rPr>
              <a:t>]w] nan `</a:t>
            </a:r>
            <a:r>
              <a:rPr lang="fr-FR" sz="2800" b="1" dirty="0" err="1">
                <a:latin typeface="Athanasius"/>
              </a:rPr>
              <a:t>èejen</a:t>
            </a:r>
            <a:r>
              <a:rPr lang="fr-FR" sz="2800" b="1" dirty="0">
                <a:latin typeface="Athanasius"/>
              </a:rPr>
              <a:t> </a:t>
            </a:r>
            <a:r>
              <a:rPr lang="fr-FR" sz="2800" b="1" dirty="0" err="1">
                <a:latin typeface="Athanasius"/>
              </a:rPr>
              <a:t>nen</a:t>
            </a:r>
            <a:r>
              <a:rPr lang="fr-FR" sz="2800" b="1" dirty="0">
                <a:latin typeface="Athanasius"/>
              </a:rPr>
              <a:t>]</a:t>
            </a:r>
            <a:r>
              <a:rPr lang="fr-FR" sz="2800" b="1" dirty="0" err="1">
                <a:latin typeface="Athanasius"/>
              </a:rPr>
              <a:t>wft</a:t>
            </a:r>
            <a:r>
              <a:rPr lang="fr-FR" sz="2800" b="1" dirty="0">
                <a:latin typeface="Athanasius"/>
              </a:rPr>
              <a:t> `</a:t>
            </a:r>
            <a:r>
              <a:rPr lang="fr-FR" sz="2800" b="1" dirty="0" err="1">
                <a:latin typeface="Athanasius"/>
              </a:rPr>
              <a:t>èejen</a:t>
            </a:r>
            <a:r>
              <a:rPr lang="fr-FR" sz="2800" b="1" dirty="0">
                <a:latin typeface="Athanasius"/>
              </a:rPr>
              <a:t> </a:t>
            </a:r>
            <a:r>
              <a:rPr lang="fr-FR" sz="2800" b="1" dirty="0" err="1">
                <a:latin typeface="Athanasius"/>
              </a:rPr>
              <a:t>pinomoc</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968930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9876022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800" b="1" dirty="0">
                <a:solidFill>
                  <a:srgbClr val="C00000"/>
                </a:solidFill>
                <a:latin typeface="Athanasius" pitchFamily="2" charset="0"/>
              </a:rPr>
              <a:t>Matqeon  Kev  k/z/&gt; k/z/ -m/e</a:t>
            </a:r>
            <a:endParaRPr lang="fr-FR" sz="2800" b="1" dirty="0">
              <a:solidFill>
                <a:srgbClr val="C00000"/>
              </a:solidFill>
              <a:latin typeface="Athanasius" pitchFamily="2" charset="0"/>
            </a:endParaRPr>
          </a:p>
          <a:p>
            <a:pPr marL="0" indent="0" algn="just">
              <a:buNone/>
            </a:pPr>
            <a:r>
              <a:rPr lang="en-US" sz="2000" b="1" dirty="0">
                <a:latin typeface="Athanasius" pitchFamily="2" charset="0"/>
              </a:rPr>
              <a:t>Tote </a:t>
            </a:r>
            <a:r>
              <a:rPr lang="en-US" sz="2000" b="1" dirty="0" err="1">
                <a:latin typeface="Athanasius" pitchFamily="2" charset="0"/>
              </a:rPr>
              <a:t>nimatoi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pi\</a:t>
            </a:r>
            <a:r>
              <a:rPr lang="en-US" sz="2000" b="1" dirty="0" err="1">
                <a:latin typeface="Athanasius" pitchFamily="2" charset="0"/>
              </a:rPr>
              <a:t>ugemwn</a:t>
            </a:r>
            <a:r>
              <a:rPr lang="en-US" sz="2000" b="1" dirty="0">
                <a:latin typeface="Athanasius" pitchFamily="2" charset="0"/>
              </a:rPr>
              <a:t> </a:t>
            </a:r>
            <a:r>
              <a:rPr lang="en-US" sz="2000" b="1" dirty="0" err="1">
                <a:latin typeface="Athanasius" pitchFamily="2" charset="0"/>
              </a:rPr>
              <a:t>auwli</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èepipretwrion</a:t>
            </a:r>
            <a:r>
              <a:rPr lang="en-US" sz="2000" b="1" dirty="0">
                <a:latin typeface="Athanasius" pitchFamily="2" charset="0"/>
              </a:rPr>
              <a:t> &gt;  </a:t>
            </a:r>
            <a:r>
              <a:rPr lang="en-US" sz="2000" b="1" dirty="0" err="1">
                <a:latin typeface="Athanasius" pitchFamily="2" charset="0"/>
              </a:rPr>
              <a:t>auqwou</a:t>
            </a:r>
            <a:r>
              <a:rPr lang="en-US" sz="2000" b="1" dirty="0">
                <a:latin typeface="Athanasius" pitchFamily="2" charset="0"/>
              </a:rPr>
              <a:t>; `</a:t>
            </a:r>
            <a:r>
              <a:rPr lang="en-US" sz="2000" b="1" dirty="0" err="1">
                <a:latin typeface="Athanasius" pitchFamily="2" charset="0"/>
              </a:rPr>
              <a:t>èn;cpira</a:t>
            </a:r>
            <a:r>
              <a:rPr lang="en-US" sz="2000" b="1" dirty="0">
                <a:latin typeface="Athanasius" pitchFamily="2" charset="0"/>
              </a:rPr>
              <a:t> </a:t>
            </a:r>
            <a:r>
              <a:rPr lang="en-US" sz="2000" b="1" dirty="0" err="1">
                <a:latin typeface="Athanasius" pitchFamily="2" charset="0"/>
              </a:rPr>
              <a:t>thrc</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rhi</a:t>
            </a:r>
            <a:r>
              <a:rPr lang="en-US" sz="2000" b="1" dirty="0">
                <a:latin typeface="Athanasius" pitchFamily="2" charset="0"/>
              </a:rPr>
              <a:t> `</a:t>
            </a:r>
            <a:r>
              <a:rPr lang="en-US" sz="2000" b="1" dirty="0" err="1">
                <a:latin typeface="Athanasius" pitchFamily="2" charset="0"/>
              </a:rPr>
              <a:t>èejwf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èetauba</a:t>
            </a:r>
            <a:r>
              <a:rPr lang="en-US" sz="2000" b="1" dirty="0">
                <a:latin typeface="Athanasius" pitchFamily="2" charset="0"/>
              </a:rPr>
              <a:t>]f au; `</a:t>
            </a:r>
            <a:r>
              <a:rPr lang="en-US" sz="2000" b="1" dirty="0" err="1">
                <a:latin typeface="Athanasius" pitchFamily="2" charset="0"/>
              </a:rPr>
              <a:t>ènouxlamic</a:t>
            </a:r>
            <a:r>
              <a:rPr lang="en-US" sz="2000" b="1" dirty="0">
                <a:latin typeface="Athanasius" pitchFamily="2" charset="0"/>
              </a:rPr>
              <a:t> `</a:t>
            </a:r>
            <a:r>
              <a:rPr lang="en-US" sz="2000" b="1" dirty="0" err="1">
                <a:latin typeface="Athanasius" pitchFamily="2" charset="0"/>
              </a:rPr>
              <a:t>ènkokkoc</a:t>
            </a:r>
            <a:r>
              <a:rPr lang="en-US" sz="2000" b="1" dirty="0">
                <a:latin typeface="Athanasius" pitchFamily="2" charset="0"/>
              </a:rPr>
              <a:t> \</a:t>
            </a:r>
            <a:r>
              <a:rPr lang="en-US" sz="2000" b="1" dirty="0" err="1">
                <a:latin typeface="Athanasius" pitchFamily="2" charset="0"/>
              </a:rPr>
              <a:t>iwtf</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au]</a:t>
            </a:r>
            <a:r>
              <a:rPr lang="en-US" sz="2000" b="1" dirty="0" err="1">
                <a:latin typeface="Athanasius" pitchFamily="2" charset="0"/>
              </a:rPr>
              <a:t>wnt</a:t>
            </a:r>
            <a:r>
              <a:rPr lang="en-US" sz="2000" b="1" dirty="0">
                <a:latin typeface="Athanasius" pitchFamily="2" charset="0"/>
              </a:rPr>
              <a:t> `</a:t>
            </a:r>
            <a:r>
              <a:rPr lang="en-US" sz="2000" b="1" dirty="0" err="1">
                <a:latin typeface="Athanasius" pitchFamily="2" charset="0"/>
              </a:rPr>
              <a:t>ènou`èxlom</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ancouri</a:t>
            </a:r>
            <a:r>
              <a:rPr lang="en-US" sz="2000" b="1" dirty="0">
                <a:latin typeface="Athanasius" pitchFamily="2" charset="0"/>
              </a:rPr>
              <a:t> </a:t>
            </a:r>
            <a:r>
              <a:rPr lang="en-US" sz="2000" b="1" dirty="0" err="1">
                <a:latin typeface="Athanasius" pitchFamily="2" charset="0"/>
              </a:rPr>
              <a:t>authif</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tef`èave</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auxw</a:t>
            </a:r>
            <a:r>
              <a:rPr lang="en-US" sz="2000" b="1" dirty="0">
                <a:latin typeface="Athanasius" pitchFamily="2" charset="0"/>
              </a:rPr>
              <a:t> `</a:t>
            </a:r>
            <a:r>
              <a:rPr lang="en-US" sz="2000" b="1" dirty="0" err="1">
                <a:latin typeface="Athanasius" pitchFamily="2" charset="0"/>
              </a:rPr>
              <a:t>ènouka</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tefjij</a:t>
            </a:r>
            <a:r>
              <a:rPr lang="en-US" sz="2000" b="1" dirty="0">
                <a:latin typeface="Athanasius" pitchFamily="2" charset="0"/>
              </a:rPr>
              <a:t> `</a:t>
            </a:r>
            <a:r>
              <a:rPr lang="en-US" sz="2000" b="1" dirty="0" err="1">
                <a:latin typeface="Athanasius" pitchFamily="2" charset="0"/>
              </a:rPr>
              <a:t>ènou`èinam</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a:t>
            </a:r>
            <a:r>
              <a:rPr lang="en-US" sz="2000" b="1" dirty="0">
                <a:latin typeface="Athanasius" pitchFamily="2" charset="0"/>
              </a:rPr>
              <a:t>\</a:t>
            </a:r>
            <a:r>
              <a:rPr lang="en-US" sz="2000" b="1" dirty="0" err="1">
                <a:latin typeface="Athanasius" pitchFamily="2" charset="0"/>
              </a:rPr>
              <a:t>iou`èi</a:t>
            </a:r>
            <a:r>
              <a:rPr lang="en-US" sz="2000" b="1" dirty="0">
                <a:latin typeface="Athanasius" pitchFamily="2" charset="0"/>
              </a:rPr>
              <a:t> `</a:t>
            </a:r>
            <a:r>
              <a:rPr lang="en-US" sz="2000" b="1" dirty="0" err="1">
                <a:latin typeface="Athanasius" pitchFamily="2" charset="0"/>
              </a:rPr>
              <a:t>èmmwou</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noukeli</a:t>
            </a:r>
            <a:r>
              <a:rPr lang="en-US" sz="2000" b="1" dirty="0">
                <a:latin typeface="Athanasius" pitchFamily="2" charset="0"/>
              </a:rPr>
              <a:t> `</a:t>
            </a:r>
            <a:r>
              <a:rPr lang="en-US" sz="2000" b="1" dirty="0" err="1">
                <a:latin typeface="Athanasius" pitchFamily="2" charset="0"/>
              </a:rPr>
              <a:t>èmpef`èmqo</a:t>
            </a:r>
            <a:r>
              <a:rPr lang="en-US" sz="2000" b="1" dirty="0">
                <a:latin typeface="Athanasius" pitchFamily="2" charset="0"/>
              </a:rPr>
              <a:t> </a:t>
            </a:r>
            <a:r>
              <a:rPr lang="en-US" sz="2000" b="1" dirty="0" err="1">
                <a:latin typeface="Athanasius" pitchFamily="2" charset="0"/>
              </a:rPr>
              <a:t>eucwbi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xere</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latin typeface="Athanasius" pitchFamily="2" charset="0"/>
              </a:rPr>
              <a:t>ènniIoudai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etau</a:t>
            </a:r>
            <a:r>
              <a:rPr lang="en-US" sz="2000" b="1" dirty="0">
                <a:latin typeface="Athanasius" pitchFamily="2" charset="0"/>
              </a:rPr>
              <a:t>\</a:t>
            </a:r>
            <a:r>
              <a:rPr lang="en-US" sz="2000" b="1" dirty="0" err="1">
                <a:latin typeface="Athanasius" pitchFamily="2" charset="0"/>
              </a:rPr>
              <a:t>iqaf</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\o &gt; </a:t>
            </a:r>
            <a:r>
              <a:rPr lang="en-US" sz="2000" b="1" dirty="0" err="1">
                <a:latin typeface="Athanasius" pitchFamily="2" charset="0"/>
              </a:rPr>
              <a:t>au`èwli</a:t>
            </a:r>
            <a:r>
              <a:rPr lang="en-US" sz="2000" b="1" dirty="0">
                <a:latin typeface="Athanasius" pitchFamily="2" charset="0"/>
              </a:rPr>
              <a:t> `</a:t>
            </a:r>
            <a:r>
              <a:rPr lang="en-US" sz="2000" b="1" dirty="0" err="1">
                <a:latin typeface="Athanasius" pitchFamily="2" charset="0"/>
              </a:rPr>
              <a:t>èmpika</a:t>
            </a:r>
            <a:r>
              <a:rPr lang="en-US" sz="2000" b="1" dirty="0">
                <a:latin typeface="Athanasius" pitchFamily="2" charset="0"/>
              </a:rPr>
              <a:t>] au\</a:t>
            </a:r>
            <a:r>
              <a:rPr lang="en-US" sz="2000" b="1" dirty="0" err="1">
                <a:latin typeface="Athanasius" pitchFamily="2" charset="0"/>
              </a:rPr>
              <a:t>iou`èi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tef`èave</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èetauou`èw</a:t>
            </a:r>
            <a:r>
              <a:rPr lang="en-US" sz="2000" b="1" dirty="0">
                <a:latin typeface="Athanasius" pitchFamily="2" charset="0"/>
              </a:rPr>
              <a:t> </a:t>
            </a:r>
            <a:r>
              <a:rPr lang="en-US" sz="2000" b="1" dirty="0" err="1">
                <a:latin typeface="Athanasius" pitchFamily="2" charset="0"/>
              </a:rPr>
              <a:t>eucwbi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&gt; </a:t>
            </a:r>
            <a:r>
              <a:rPr lang="en-US" sz="2000" b="1" dirty="0" err="1">
                <a:latin typeface="Athanasius" pitchFamily="2" charset="0"/>
              </a:rPr>
              <a:t>auba</a:t>
            </a:r>
            <a:r>
              <a:rPr lang="en-US" sz="2000" b="1" dirty="0">
                <a:latin typeface="Athanasius" pitchFamily="2" charset="0"/>
              </a:rPr>
              <a:t>]f `</a:t>
            </a:r>
            <a:r>
              <a:rPr lang="en-US" sz="2000" b="1" dirty="0" err="1">
                <a:latin typeface="Athanasius" pitchFamily="2" charset="0"/>
              </a:rPr>
              <a:t>èn;xlamic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au; `</a:t>
            </a:r>
            <a:r>
              <a:rPr lang="en-US" sz="2000" b="1" dirty="0" err="1">
                <a:latin typeface="Athanasius" pitchFamily="2" charset="0"/>
              </a:rPr>
              <a:t>ènnef`è</a:t>
            </a:r>
            <a:r>
              <a:rPr lang="en-US" sz="2000" b="1" dirty="0">
                <a:latin typeface="Athanasius" pitchFamily="2" charset="0"/>
              </a:rPr>
              <a:t>\</a:t>
            </a:r>
            <a:r>
              <a:rPr lang="en-US" sz="2000" b="1" dirty="0" err="1">
                <a:latin typeface="Athanasius" pitchFamily="2" charset="0"/>
              </a:rPr>
              <a:t>bwc</a:t>
            </a:r>
            <a:r>
              <a:rPr lang="en-US" sz="2000" b="1" dirty="0">
                <a:latin typeface="Athanasius" pitchFamily="2" charset="0"/>
              </a:rPr>
              <a:t> \</a:t>
            </a:r>
            <a:r>
              <a:rPr lang="en-US" sz="2000" b="1" dirty="0" err="1">
                <a:latin typeface="Athanasius" pitchFamily="2" charset="0"/>
              </a:rPr>
              <a:t>iwtf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auolf</a:t>
            </a:r>
            <a:r>
              <a:rPr lang="en-US" sz="2000" b="1" dirty="0">
                <a:latin typeface="Athanasius" pitchFamily="2" charset="0"/>
              </a:rPr>
              <a:t> </a:t>
            </a:r>
            <a:r>
              <a:rPr lang="en-US" sz="2000" b="1" dirty="0" err="1">
                <a:latin typeface="Athanasius" pitchFamily="2" charset="0"/>
              </a:rPr>
              <a:t>eqroua</a:t>
            </a:r>
            <a:r>
              <a:rPr lang="en-US" sz="2000" b="1" dirty="0">
                <a:latin typeface="Athanasius" pitchFamily="2" charset="0"/>
              </a:rPr>
              <a:t>]f. </a:t>
            </a:r>
            <a:r>
              <a:rPr lang="en-US" sz="2000" b="1" dirty="0" err="1">
                <a:latin typeface="Athanasius" pitchFamily="2" charset="0"/>
              </a:rPr>
              <a:t>Eunhou</a:t>
            </a:r>
            <a:r>
              <a:rPr lang="en-US" sz="2000" b="1" dirty="0">
                <a:latin typeface="Athanasius" pitchFamily="2" charset="0"/>
              </a:rPr>
              <a:t> de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aujimi</a:t>
            </a:r>
            <a:r>
              <a:rPr lang="en-US" sz="2000" b="1" dirty="0">
                <a:latin typeface="Athanasius" pitchFamily="2" charset="0"/>
              </a:rPr>
              <a:t> `</a:t>
            </a:r>
            <a:r>
              <a:rPr lang="en-US" sz="2000" b="1" dirty="0" err="1">
                <a:latin typeface="Athanasius" pitchFamily="2" charset="0"/>
              </a:rPr>
              <a:t>ènourwmi</a:t>
            </a:r>
            <a:r>
              <a:rPr lang="en-US" sz="2000" b="1" dirty="0">
                <a:latin typeface="Athanasius" pitchFamily="2" charset="0"/>
              </a:rPr>
              <a:t> `</a:t>
            </a:r>
            <a:r>
              <a:rPr lang="en-US" sz="2000" b="1" dirty="0" err="1">
                <a:latin typeface="Athanasius" pitchFamily="2" charset="0"/>
              </a:rPr>
              <a:t>ènKurinneoc</a:t>
            </a:r>
            <a:r>
              <a:rPr lang="en-US" sz="2000" b="1" dirty="0">
                <a:latin typeface="Athanasius" pitchFamily="2" charset="0"/>
              </a:rPr>
              <a:t> &gt; `</a:t>
            </a:r>
            <a:r>
              <a:rPr lang="en-US" sz="2000" b="1" dirty="0" err="1">
                <a:latin typeface="Athanasius" pitchFamily="2" charset="0"/>
              </a:rPr>
              <a:t>èepefran</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Cumewn</a:t>
            </a:r>
            <a:r>
              <a:rPr lang="en-US" sz="2000" b="1" dirty="0">
                <a:latin typeface="Athanasius" pitchFamily="2" charset="0"/>
              </a:rPr>
              <a:t> &gt;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ausitf</a:t>
            </a:r>
            <a:r>
              <a:rPr lang="en-US" sz="2000" b="1" dirty="0">
                <a:latin typeface="Athanasius" pitchFamily="2" charset="0"/>
              </a:rPr>
              <a:t> `</a:t>
            </a:r>
            <a:r>
              <a:rPr lang="en-US" sz="2000" b="1" dirty="0" err="1">
                <a:latin typeface="Athanasius" pitchFamily="2" charset="0"/>
              </a:rPr>
              <a:t>èn`èxba</a:t>
            </a:r>
            <a:r>
              <a:rPr lang="en-US" sz="2000" b="1" dirty="0">
                <a:latin typeface="Athanasius" pitchFamily="2" charset="0"/>
              </a:rPr>
              <a: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èntefel</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èetaui</a:t>
            </a:r>
            <a:r>
              <a:rPr lang="en-US" sz="2000" b="1" dirty="0">
                <a:latin typeface="Athanasius" pitchFamily="2" charset="0"/>
              </a:rPr>
              <a:t> </a:t>
            </a:r>
            <a:r>
              <a:rPr lang="en-US" sz="2000" b="1" dirty="0" err="1">
                <a:latin typeface="Athanasius" pitchFamily="2" charset="0"/>
              </a:rPr>
              <a:t>euma</a:t>
            </a:r>
            <a:r>
              <a:rPr lang="en-US" sz="2000" b="1" dirty="0">
                <a:latin typeface="Athanasius" pitchFamily="2" charset="0"/>
              </a:rPr>
              <a:t> `</a:t>
            </a:r>
            <a:r>
              <a:rPr lang="en-US" sz="2000" b="1" dirty="0" err="1">
                <a:latin typeface="Athanasius" pitchFamily="2" charset="0"/>
              </a:rPr>
              <a:t>èe</a:t>
            </a:r>
            <a:r>
              <a:rPr lang="en-US" sz="2000" b="1" dirty="0">
                <a:latin typeface="Athanasius" pitchFamily="2" charset="0"/>
              </a:rPr>
              <a:t>]</a:t>
            </a:r>
            <a:r>
              <a:rPr lang="en-US" sz="2000" b="1" dirty="0" err="1">
                <a:latin typeface="Athanasius" pitchFamily="2" charset="0"/>
              </a:rPr>
              <a:t>aumou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Golgoqa</a:t>
            </a:r>
            <a:r>
              <a:rPr lang="en-US" sz="2000" b="1" dirty="0">
                <a:latin typeface="Athanasius" pitchFamily="2" charset="0"/>
              </a:rPr>
              <a:t> &gt; `</a:t>
            </a:r>
            <a:r>
              <a:rPr lang="en-US" sz="2000" b="1" dirty="0" err="1">
                <a:latin typeface="Athanasius" pitchFamily="2" charset="0"/>
              </a:rPr>
              <a:t>èete</a:t>
            </a:r>
            <a:r>
              <a:rPr lang="en-US" sz="2000" b="1" dirty="0">
                <a:latin typeface="Athanasius" pitchFamily="2" charset="0"/>
              </a:rPr>
              <a:t> pima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Pikranion</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Au; `</a:t>
            </a:r>
            <a:r>
              <a:rPr lang="en-US" sz="2000" b="1" dirty="0" err="1">
                <a:latin typeface="Athanasius" pitchFamily="2" charset="0"/>
              </a:rPr>
              <a:t>ènou</a:t>
            </a:r>
            <a:r>
              <a:rPr lang="en-US" sz="2000" b="1" dirty="0">
                <a:latin typeface="Athanasius" pitchFamily="2" charset="0"/>
              </a:rPr>
              <a:t>\</a:t>
            </a:r>
            <a:r>
              <a:rPr lang="en-US" sz="2000" b="1" dirty="0" err="1">
                <a:latin typeface="Athanasius" pitchFamily="2" charset="0"/>
              </a:rPr>
              <a:t>emj</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efmoujt</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ouen</a:t>
            </a:r>
            <a:r>
              <a:rPr lang="en-US" sz="2000" b="1" dirty="0">
                <a:latin typeface="Athanasius" pitchFamily="2" charset="0"/>
              </a:rPr>
              <a:t>]a]</a:t>
            </a:r>
            <a:r>
              <a:rPr lang="en-US" sz="2000" b="1" dirty="0" err="1">
                <a:latin typeface="Athanasius" pitchFamily="2" charset="0"/>
              </a:rPr>
              <a:t>i</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èetafjem;pi</a:t>
            </a:r>
            <a:r>
              <a:rPr lang="en-US" sz="2000" b="1" dirty="0">
                <a:latin typeface="Athanasius" pitchFamily="2" charset="0"/>
              </a:rPr>
              <a:t> `</a:t>
            </a:r>
            <a:r>
              <a:rPr lang="en-US" sz="2000" b="1" dirty="0" err="1">
                <a:latin typeface="Athanasius" pitchFamily="2" charset="0"/>
              </a:rPr>
              <a:t>èmpefouw</a:t>
            </a:r>
            <a:r>
              <a:rPr lang="en-US" sz="2000" b="1" dirty="0">
                <a:latin typeface="Athanasius" pitchFamily="2" charset="0"/>
              </a:rPr>
              <a:t>] `</a:t>
            </a:r>
            <a:r>
              <a:rPr lang="en-US" sz="2000" b="1" dirty="0" err="1">
                <a:latin typeface="Athanasius" pitchFamily="2" charset="0"/>
              </a:rPr>
              <a:t>èecw</a:t>
            </a:r>
            <a:r>
              <a:rPr lang="en-US" sz="2000" b="1" dirty="0">
                <a:latin typeface="Athanasius" pitchFamily="2" charset="0"/>
              </a:rPr>
              <a:t>. </a:t>
            </a:r>
            <a:r>
              <a:rPr lang="en-US" sz="2000" b="1" dirty="0" err="1">
                <a:latin typeface="Athanasius" pitchFamily="2" charset="0"/>
              </a:rPr>
              <a:t>Etaua</a:t>
            </a:r>
            <a:r>
              <a:rPr lang="en-US" sz="2000" b="1" dirty="0">
                <a:latin typeface="Athanasius" pitchFamily="2" charset="0"/>
              </a:rPr>
              <a:t>]f de </a:t>
            </a:r>
            <a:r>
              <a:rPr lang="en-US" sz="2000" b="1" dirty="0" err="1">
                <a:latin typeface="Athanasius" pitchFamily="2" charset="0"/>
              </a:rPr>
              <a:t>auvw</a:t>
            </a:r>
            <a:r>
              <a:rPr lang="en-US" sz="2000" b="1" dirty="0">
                <a:latin typeface="Athanasius" pitchFamily="2" charset="0"/>
              </a:rPr>
              <a:t>] `</a:t>
            </a:r>
            <a:r>
              <a:rPr lang="en-US" sz="2000" b="1" dirty="0" err="1">
                <a:latin typeface="Athanasius" pitchFamily="2" charset="0"/>
              </a:rPr>
              <a:t>ènnef`è</a:t>
            </a:r>
            <a:r>
              <a:rPr lang="en-US" sz="2000" b="1" dirty="0">
                <a:latin typeface="Athanasius" pitchFamily="2" charset="0"/>
              </a:rPr>
              <a:t>\</a:t>
            </a:r>
            <a:r>
              <a:rPr lang="en-US" sz="2000" b="1" dirty="0" err="1">
                <a:latin typeface="Athanasius" pitchFamily="2" charset="0"/>
              </a:rPr>
              <a:t>bwc</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rau</a:t>
            </a:r>
            <a:r>
              <a:rPr lang="en-US" sz="2000" b="1" dirty="0">
                <a:latin typeface="Athanasius" pitchFamily="2" charset="0"/>
              </a:rPr>
              <a:t> `</a:t>
            </a:r>
            <a:r>
              <a:rPr lang="en-US" sz="2000" b="1" dirty="0" err="1">
                <a:latin typeface="Athanasius" pitchFamily="2" charset="0"/>
              </a:rPr>
              <a:t>èeau</a:t>
            </a:r>
            <a:r>
              <a:rPr lang="en-US" sz="2000" b="1" dirty="0">
                <a:latin typeface="Athanasius" pitchFamily="2" charset="0"/>
              </a:rPr>
              <a:t>\</a:t>
            </a:r>
            <a:r>
              <a:rPr lang="en-US" sz="2000" b="1" dirty="0" err="1">
                <a:latin typeface="Athanasius" pitchFamily="2" charset="0"/>
              </a:rPr>
              <a:t>iwp</a:t>
            </a:r>
            <a:r>
              <a:rPr lang="en-US" sz="2000" b="1" dirty="0">
                <a:latin typeface="Athanasius" pitchFamily="2" charset="0"/>
              </a:rPr>
              <a:t> `</a:t>
            </a:r>
            <a:r>
              <a:rPr lang="en-US" sz="2000" b="1" dirty="0" err="1">
                <a:latin typeface="Athanasius" pitchFamily="2" charset="0"/>
              </a:rPr>
              <a:t>èerwou</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a:t>
            </a:r>
            <a:r>
              <a:rPr lang="en-US" sz="2000" b="1" dirty="0">
                <a:latin typeface="Athanasius" pitchFamily="2" charset="0"/>
              </a:rPr>
              <a:t>\</a:t>
            </a:r>
            <a:r>
              <a:rPr lang="en-US" sz="2000" b="1" dirty="0" err="1">
                <a:latin typeface="Athanasius" pitchFamily="2" charset="0"/>
              </a:rPr>
              <a:t>emci</a:t>
            </a:r>
            <a:r>
              <a:rPr lang="en-US" sz="2000" b="1" dirty="0">
                <a:latin typeface="Athanasius" pitchFamily="2" charset="0"/>
              </a:rPr>
              <a:t> </a:t>
            </a:r>
            <a:r>
              <a:rPr lang="en-US" sz="2000" b="1" dirty="0" err="1">
                <a:latin typeface="Athanasius" pitchFamily="2" charset="0"/>
              </a:rPr>
              <a:t>eu`èare</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au`èc'e</a:t>
            </a:r>
            <a:r>
              <a:rPr lang="en-US" sz="2000" b="1" dirty="0">
                <a:latin typeface="Athanasius" pitchFamily="2" charset="0"/>
              </a:rPr>
              <a:t> </a:t>
            </a:r>
            <a:r>
              <a:rPr lang="en-US" sz="2000" b="1" dirty="0" err="1">
                <a:latin typeface="Athanasius" pitchFamily="2" charset="0"/>
              </a:rPr>
              <a:t>tef`èeti`èa</a:t>
            </a:r>
            <a:r>
              <a:rPr lang="en-US" sz="2000" b="1" dirty="0">
                <a:latin typeface="Athanasius" pitchFamily="2" charset="0"/>
              </a:rPr>
              <a:t> </a:t>
            </a:r>
            <a:r>
              <a:rPr lang="en-US" sz="2000" b="1" dirty="0" err="1">
                <a:latin typeface="Athanasius" pitchFamily="2" charset="0"/>
              </a:rPr>
              <a:t>ca`èp</a:t>
            </a:r>
            <a:r>
              <a:rPr lang="en-US" sz="2000" b="1" dirty="0">
                <a:latin typeface="Athanasius" pitchFamily="2" charset="0"/>
              </a:rPr>
              <a:t>]</a:t>
            </a:r>
            <a:r>
              <a:rPr lang="en-US" sz="2000" b="1" dirty="0" err="1">
                <a:latin typeface="Athanasius" pitchFamily="2" charset="0"/>
              </a:rPr>
              <a:t>wi</a:t>
            </a:r>
            <a:r>
              <a:rPr lang="en-US" sz="2000" b="1" dirty="0">
                <a:latin typeface="Athanasius" pitchFamily="2" charset="0"/>
              </a:rPr>
              <a:t> `</a:t>
            </a:r>
            <a:r>
              <a:rPr lang="en-US" sz="2000" b="1" dirty="0" err="1">
                <a:latin typeface="Athanasius" pitchFamily="2" charset="0"/>
              </a:rPr>
              <a:t>èntef`èave</a:t>
            </a:r>
            <a:r>
              <a:rPr lang="en-US" sz="2000" b="1" dirty="0">
                <a:latin typeface="Athanasius" pitchFamily="2" charset="0"/>
              </a:rPr>
              <a:t> </a:t>
            </a:r>
            <a:r>
              <a:rPr lang="en-US" sz="2000" b="1" dirty="0" err="1">
                <a:latin typeface="Athanasius" pitchFamily="2" charset="0"/>
              </a:rPr>
              <a:t>ec`èc'hout</a:t>
            </a:r>
            <a:r>
              <a:rPr lang="en-US" sz="2000" b="1" dirty="0">
                <a:latin typeface="Athanasius" pitchFamily="2" charset="0"/>
              </a:rPr>
              <a:t> `</a:t>
            </a:r>
            <a:r>
              <a:rPr lang="en-US" sz="2000" b="1" dirty="0" err="1">
                <a:latin typeface="Athanasius" pitchFamily="2" charset="0"/>
              </a:rPr>
              <a:t>èmpairh</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VAI PE IHCOUC `</a:t>
            </a:r>
            <a:r>
              <a:rPr lang="en-US" sz="2000" b="1" dirty="0" err="1">
                <a:latin typeface="Athanasius" pitchFamily="2" charset="0"/>
              </a:rPr>
              <a:t>èPOURO</a:t>
            </a:r>
            <a:r>
              <a:rPr lang="en-US" sz="2000" b="1" dirty="0">
                <a:latin typeface="Athanasius" pitchFamily="2" charset="0"/>
              </a:rPr>
              <a:t> NTE NIIOUDAI. Tote </a:t>
            </a:r>
            <a:r>
              <a:rPr lang="en-US" sz="2000" b="1" dirty="0" err="1">
                <a:latin typeface="Athanasius" pitchFamily="2" charset="0"/>
              </a:rPr>
              <a:t>au`èi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ènkeconi</a:t>
            </a:r>
            <a:r>
              <a:rPr lang="en-US" sz="2000" b="1" dirty="0">
                <a:latin typeface="Athanasius" pitchFamily="2" charset="0"/>
              </a:rPr>
              <a:t> `</a:t>
            </a:r>
            <a:r>
              <a:rPr lang="en-US" sz="2000" b="1" dirty="0" err="1">
                <a:latin typeface="Athanasius" pitchFamily="2" charset="0"/>
              </a:rPr>
              <a:t>ècnau</a:t>
            </a:r>
            <a:r>
              <a:rPr lang="en-US" sz="2000" b="1" dirty="0">
                <a:latin typeface="Athanasius" pitchFamily="2" charset="0"/>
              </a:rPr>
              <a:t> </a:t>
            </a:r>
            <a:r>
              <a:rPr lang="en-US" sz="2000" b="1" dirty="0" err="1">
                <a:latin typeface="Athanasius" pitchFamily="2" charset="0"/>
              </a:rPr>
              <a:t>nemaf</a:t>
            </a:r>
            <a:r>
              <a:rPr lang="en-US" sz="2000" b="1" dirty="0">
                <a:latin typeface="Athanasius" pitchFamily="2" charset="0"/>
              </a:rPr>
              <a:t> &gt;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catefou`èinam</a:t>
            </a:r>
            <a:r>
              <a:rPr lang="en-US" sz="2000" b="1" dirty="0">
                <a:latin typeface="Athanasius" pitchFamily="2" charset="0"/>
              </a:rPr>
              <a:t> &gt;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catefjash</a:t>
            </a:r>
            <a:r>
              <a:rPr lang="en-US" sz="2000" b="1" dirty="0">
                <a:latin typeface="Athanasius" pitchFamily="2" charset="0"/>
              </a:rPr>
              <a:t>. Nh de `</a:t>
            </a:r>
            <a:r>
              <a:rPr lang="en-US" sz="2000" b="1" dirty="0" err="1">
                <a:latin typeface="Athanasius" pitchFamily="2" charset="0"/>
              </a:rPr>
              <a:t>èenaucini</a:t>
            </a:r>
            <a:r>
              <a:rPr lang="en-US" sz="2000" b="1" dirty="0">
                <a:latin typeface="Athanasius" pitchFamily="2" charset="0"/>
              </a:rPr>
              <a:t> </a:t>
            </a:r>
            <a:r>
              <a:rPr lang="en-US" sz="2000" b="1" dirty="0" err="1">
                <a:latin typeface="Athanasius" pitchFamily="2" charset="0"/>
              </a:rPr>
              <a:t>naujeou`èa</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&gt; </a:t>
            </a:r>
            <a:r>
              <a:rPr lang="en-US" sz="2000" b="1" dirty="0" err="1">
                <a:latin typeface="Athanasius" pitchFamily="2" charset="0"/>
              </a:rPr>
              <a:t>eukim</a:t>
            </a:r>
            <a:r>
              <a:rPr lang="en-US" sz="2000" b="1" dirty="0">
                <a:latin typeface="Athanasius" pitchFamily="2" charset="0"/>
              </a:rPr>
              <a:t> `</a:t>
            </a:r>
            <a:r>
              <a:rPr lang="en-US" sz="2000" b="1" dirty="0" err="1">
                <a:latin typeface="Athanasius" pitchFamily="2" charset="0"/>
              </a:rPr>
              <a:t>èntou`èave</a:t>
            </a:r>
            <a:r>
              <a:rPr lang="en-US" sz="2000" b="1" dirty="0">
                <a:latin typeface="Athanasius" pitchFamily="2" charset="0"/>
              </a:rPr>
              <a:t> &gt;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vheqnabel</a:t>
            </a:r>
            <a:r>
              <a:rPr lang="en-US" sz="2000" b="1" dirty="0">
                <a:latin typeface="Athanasius" pitchFamily="2" charset="0"/>
              </a:rPr>
              <a:t> </a:t>
            </a:r>
            <a:r>
              <a:rPr lang="en-US" sz="2000" b="1" dirty="0" err="1">
                <a:latin typeface="Athanasius" pitchFamily="2" charset="0"/>
              </a:rPr>
              <a:t>piervei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V;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èntefkotf</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omt</a:t>
            </a:r>
            <a:r>
              <a:rPr lang="en-US" sz="2000" b="1" dirty="0">
                <a:latin typeface="Athanasius" pitchFamily="2" charset="0"/>
              </a:rPr>
              <a:t> `</a:t>
            </a:r>
            <a:r>
              <a:rPr lang="en-US" sz="2000" b="1" dirty="0" err="1">
                <a:latin typeface="Athanasius" pitchFamily="2" charset="0"/>
              </a:rPr>
              <a:t>èn`èe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a:t>
            </a:r>
            <a:r>
              <a:rPr lang="en-US" sz="2000" b="1" dirty="0" err="1">
                <a:latin typeface="Athanasius" pitchFamily="2" charset="0"/>
              </a:rPr>
              <a:t>na</a:t>
            </a:r>
            <a:r>
              <a:rPr lang="en-US" sz="2000" b="1" dirty="0">
                <a:latin typeface="Athanasius" pitchFamily="2" charset="0"/>
              </a:rPr>
              <a:t>\</a:t>
            </a:r>
            <a:r>
              <a:rPr lang="en-US" sz="2000" b="1" dirty="0" err="1">
                <a:latin typeface="Athanasius" pitchFamily="2" charset="0"/>
              </a:rPr>
              <a:t>mek</a:t>
            </a:r>
            <a:r>
              <a:rPr lang="en-US" sz="2000" b="1" dirty="0">
                <a:latin typeface="Athanasius" pitchFamily="2" charset="0"/>
              </a:rPr>
              <a:t> &gt; </a:t>
            </a:r>
            <a:r>
              <a:rPr lang="en-US" sz="2000" b="1" dirty="0" err="1">
                <a:latin typeface="Athanasius" pitchFamily="2" charset="0"/>
              </a:rPr>
              <a:t>icje</a:t>
            </a:r>
            <a:r>
              <a:rPr lang="en-US" sz="2000" b="1" dirty="0">
                <a:latin typeface="Athanasius" pitchFamily="2" charset="0"/>
              </a:rPr>
              <a: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èmV</a:t>
            </a:r>
            <a:r>
              <a:rPr lang="en-US" sz="2000" b="1" dirty="0">
                <a:latin typeface="Athanasius" pitchFamily="2" charset="0"/>
              </a:rPr>
              <a:t>; &gt; `</a:t>
            </a:r>
            <a:r>
              <a:rPr lang="en-US" sz="2000" b="1" dirty="0" err="1">
                <a:latin typeface="Athanasius" pitchFamily="2" charset="0"/>
              </a:rPr>
              <a:t>èamou</a:t>
            </a:r>
            <a:r>
              <a:rPr lang="en-US" sz="2000" b="1" dirty="0">
                <a:latin typeface="Athanasius" pitchFamily="2" charset="0"/>
              </a:rPr>
              <a:t> `</a:t>
            </a:r>
            <a:r>
              <a:rPr lang="en-US" sz="2000" b="1" dirty="0" err="1">
                <a:latin typeface="Athanasius" pitchFamily="2" charset="0"/>
              </a:rPr>
              <a:t>èepecht</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pi]e &gt;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èm`èvrh</a:t>
            </a:r>
            <a:r>
              <a:rPr lang="en-US" sz="2000" b="1" dirty="0">
                <a:latin typeface="Athanasius" pitchFamily="2" charset="0"/>
              </a:rPr>
              <a:t>; `</a:t>
            </a:r>
            <a:r>
              <a:rPr lang="en-US" sz="2000" b="1" dirty="0" err="1">
                <a:latin typeface="Athanasius" pitchFamily="2" charset="0"/>
              </a:rPr>
              <a:t>ènniarxh`èereuc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nica</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niprecbuteroc</a:t>
            </a:r>
            <a:r>
              <a:rPr lang="en-US" sz="2000" b="1" dirty="0">
                <a:latin typeface="Athanasius" pitchFamily="2" charset="0"/>
              </a:rPr>
              <a:t> &gt; </a:t>
            </a:r>
            <a:r>
              <a:rPr lang="en-US" sz="2000" b="1" dirty="0" err="1">
                <a:latin typeface="Athanasius" pitchFamily="2" charset="0"/>
              </a:rPr>
              <a:t>eucwbi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afno</a:t>
            </a:r>
            <a:r>
              <a:rPr lang="en-US" sz="2000" b="1" dirty="0">
                <a:latin typeface="Athanasius" pitchFamily="2" charset="0"/>
              </a:rPr>
              <a:t>\</a:t>
            </a:r>
            <a:r>
              <a:rPr lang="en-US" sz="2000" b="1" dirty="0" err="1">
                <a:latin typeface="Athanasius" pitchFamily="2" charset="0"/>
              </a:rPr>
              <a:t>em</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ankexwouni</a:t>
            </a:r>
            <a:r>
              <a:rPr lang="en-US" sz="2000" b="1" dirty="0">
                <a:latin typeface="Athanasius" pitchFamily="2" charset="0"/>
              </a:rPr>
              <a:t> &gt; `</a:t>
            </a:r>
            <a:r>
              <a:rPr lang="en-US" sz="2000" b="1" dirty="0" err="1">
                <a:latin typeface="Athanasius" pitchFamily="2" charset="0"/>
              </a:rPr>
              <a:t>èmmon</a:t>
            </a:r>
            <a:r>
              <a:rPr lang="en-US" sz="2000" b="1" dirty="0">
                <a:latin typeface="Athanasius" pitchFamily="2" charset="0"/>
              </a:rPr>
              <a:t> `è]</a:t>
            </a:r>
            <a:r>
              <a:rPr lang="en-US" sz="2000" b="1" dirty="0" err="1">
                <a:latin typeface="Athanasius" pitchFamily="2" charset="0"/>
              </a:rPr>
              <a:t>jom</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èena</a:t>
            </a:r>
            <a:r>
              <a:rPr lang="en-US" sz="2000" b="1" dirty="0">
                <a:latin typeface="Athanasius" pitchFamily="2" charset="0"/>
              </a:rPr>
              <a:t>\</a:t>
            </a:r>
            <a:r>
              <a:rPr lang="en-US" sz="2000" b="1" dirty="0" err="1">
                <a:latin typeface="Athanasius" pitchFamily="2" charset="0"/>
              </a:rPr>
              <a:t>mef</a:t>
            </a:r>
            <a:r>
              <a:rPr lang="en-US" sz="2000" b="1" dirty="0">
                <a:latin typeface="Athanasius" pitchFamily="2" charset="0"/>
              </a:rPr>
              <a:t> &gt; </a:t>
            </a:r>
            <a:r>
              <a:rPr lang="en-US" sz="2000" b="1" dirty="0" err="1">
                <a:latin typeface="Athanasius" pitchFamily="2" charset="0"/>
              </a:rPr>
              <a:t>icje</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latin typeface="Athanasius" pitchFamily="2" charset="0"/>
              </a:rPr>
              <a:t>èm`èpIc</a:t>
            </a:r>
            <a:r>
              <a:rPr lang="en-US" sz="2000" b="1" dirty="0">
                <a:latin typeface="Athanasius" pitchFamily="2" charset="0"/>
              </a:rPr>
              <a:t>/l/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maref`èi</a:t>
            </a:r>
            <a:r>
              <a:rPr lang="en-US" sz="2000" b="1" dirty="0">
                <a:latin typeface="Athanasius" pitchFamily="2" charset="0"/>
              </a:rPr>
              <a:t> `</a:t>
            </a:r>
            <a:r>
              <a:rPr lang="en-US" sz="2000" b="1" dirty="0" err="1">
                <a:latin typeface="Athanasius" pitchFamily="2" charset="0"/>
              </a:rPr>
              <a:t>èepecht</a:t>
            </a:r>
            <a:r>
              <a:rPr lang="en-US" sz="2000" b="1" dirty="0">
                <a:latin typeface="Athanasius" pitchFamily="2" charset="0"/>
              </a:rPr>
              <a:t> ;</a:t>
            </a:r>
            <a:r>
              <a:rPr lang="en-US" sz="2000" b="1" dirty="0" err="1">
                <a:latin typeface="Athanasius" pitchFamily="2" charset="0"/>
              </a:rPr>
              <a:t>nou</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i</a:t>
            </a:r>
            <a:r>
              <a:rPr lang="en-US" sz="2000" b="1" dirty="0">
                <a:latin typeface="Athanasius" pitchFamily="2" charset="0"/>
              </a:rPr>
              <a:t> pi+ `</a:t>
            </a:r>
            <a:r>
              <a:rPr lang="en-US" sz="2000" b="1" dirty="0" err="1">
                <a:latin typeface="Athanasius" pitchFamily="2" charset="0"/>
              </a:rPr>
              <a:t>èntenna</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&gt; </a:t>
            </a:r>
            <a:r>
              <a:rPr lang="en-US" sz="2000" b="1" dirty="0" err="1">
                <a:latin typeface="Athanasius" pitchFamily="2" charset="0"/>
              </a:rPr>
              <a:t>icje</a:t>
            </a:r>
            <a:r>
              <a:rPr lang="en-US" sz="2000" b="1" dirty="0">
                <a:latin typeface="Athanasius" pitchFamily="2" charset="0"/>
              </a:rPr>
              <a:t> de `è\</a:t>
            </a:r>
            <a:r>
              <a:rPr lang="en-US" sz="2000" b="1" dirty="0" err="1">
                <a:latin typeface="Athanasius" pitchFamily="2" charset="0"/>
              </a:rPr>
              <a:t>qhf</a:t>
            </a:r>
            <a:r>
              <a:rPr lang="en-US" sz="2000" b="1" dirty="0">
                <a:latin typeface="Athanasius" pitchFamily="2" charset="0"/>
              </a:rPr>
              <a:t> </a:t>
            </a:r>
            <a:r>
              <a:rPr lang="en-US" sz="2000" b="1" dirty="0" err="1">
                <a:latin typeface="Athanasius" pitchFamily="2" charset="0"/>
              </a:rPr>
              <a:t>xh</a:t>
            </a:r>
            <a:r>
              <a:rPr lang="en-US" sz="2000" b="1" dirty="0">
                <a:latin typeface="Athanasius" pitchFamily="2" charset="0"/>
              </a:rPr>
              <a:t> `</a:t>
            </a:r>
            <a:r>
              <a:rPr lang="en-US" sz="2000" b="1" dirty="0" err="1">
                <a:latin typeface="Athanasius" pitchFamily="2" charset="0"/>
              </a:rPr>
              <a:t>èeV</a:t>
            </a:r>
            <a:r>
              <a:rPr lang="en-US" sz="2000" b="1" dirty="0">
                <a:latin typeface="Athanasius" pitchFamily="2" charset="0"/>
              </a:rPr>
              <a:t>; </a:t>
            </a:r>
            <a:r>
              <a:rPr lang="en-US" sz="2000" b="1" dirty="0" err="1">
                <a:latin typeface="Athanasius" pitchFamily="2" charset="0"/>
              </a:rPr>
              <a:t>marefna</a:t>
            </a:r>
            <a:r>
              <a:rPr lang="en-US" sz="2000" b="1" dirty="0">
                <a:latin typeface="Athanasius" pitchFamily="2" charset="0"/>
              </a:rPr>
              <a:t>\</a:t>
            </a:r>
            <a:r>
              <a:rPr lang="en-US" sz="2000" b="1" dirty="0" err="1">
                <a:latin typeface="Athanasius" pitchFamily="2" charset="0"/>
              </a:rPr>
              <a:t>mef</a:t>
            </a:r>
            <a:r>
              <a:rPr lang="en-US" sz="2000" b="1" dirty="0">
                <a:latin typeface="Athanasius" pitchFamily="2" charset="0"/>
              </a:rPr>
              <a:t> ;</a:t>
            </a:r>
            <a:r>
              <a:rPr lang="en-US" sz="2000" b="1" dirty="0" err="1">
                <a:latin typeface="Athanasius" pitchFamily="2" charset="0"/>
              </a:rPr>
              <a:t>nou</a:t>
            </a:r>
            <a:r>
              <a:rPr lang="en-US" sz="2000" b="1" dirty="0">
                <a:latin typeface="Athanasius" pitchFamily="2" charset="0"/>
              </a:rPr>
              <a:t> </a:t>
            </a:r>
            <a:r>
              <a:rPr lang="en-US" sz="2000" b="1" dirty="0" err="1">
                <a:latin typeface="Athanasius" pitchFamily="2" charset="0"/>
              </a:rPr>
              <a:t>icje</a:t>
            </a:r>
            <a:r>
              <a:rPr lang="en-US" sz="2000" b="1" dirty="0">
                <a:latin typeface="Athanasius" pitchFamily="2" charset="0"/>
              </a:rPr>
              <a:t> `</a:t>
            </a:r>
            <a:r>
              <a:rPr lang="en-US" sz="2000" b="1" dirty="0" err="1">
                <a:latin typeface="Athanasius" pitchFamily="2" charset="0"/>
              </a:rPr>
              <a:t>èfoua</a:t>
            </a:r>
            <a:r>
              <a:rPr lang="en-US" sz="2000" b="1" dirty="0">
                <a:latin typeface="Athanasius" pitchFamily="2" charset="0"/>
              </a:rPr>
              <a:t>]f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afjoc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èmV</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de </a:t>
            </a:r>
            <a:r>
              <a:rPr lang="en-US" sz="2000" b="1" dirty="0" err="1">
                <a:latin typeface="Athanasius" pitchFamily="2" charset="0"/>
              </a:rPr>
              <a:t>nare</a:t>
            </a:r>
            <a:r>
              <a:rPr lang="en-US" sz="2000" b="1" dirty="0">
                <a:latin typeface="Athanasius" pitchFamily="2" charset="0"/>
              </a:rPr>
              <a:t> </a:t>
            </a:r>
            <a:r>
              <a:rPr lang="en-US" sz="2000" b="1" dirty="0" err="1">
                <a:latin typeface="Athanasius" pitchFamily="2" charset="0"/>
              </a:rPr>
              <a:t>nikeconi</a:t>
            </a:r>
            <a:r>
              <a:rPr lang="en-US" sz="2000" b="1" dirty="0">
                <a:latin typeface="Athanasius" pitchFamily="2" charset="0"/>
              </a:rPr>
              <a:t> </a:t>
            </a:r>
            <a:r>
              <a:rPr lang="en-US" sz="2000" b="1" dirty="0" err="1">
                <a:latin typeface="Athanasius" pitchFamily="2" charset="0"/>
              </a:rPr>
              <a:t>jw</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nh`èetau`èa</a:t>
            </a:r>
            <a:r>
              <a:rPr lang="en-US" sz="2000" b="1" dirty="0">
                <a:latin typeface="Athanasius" pitchFamily="2" charset="0"/>
              </a:rPr>
              <a:t>]</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nemaf</a:t>
            </a:r>
            <a:r>
              <a:rPr lang="en-US" sz="2000" b="1" dirty="0">
                <a:latin typeface="Athanasius" pitchFamily="2" charset="0"/>
              </a:rPr>
              <a:t> </a:t>
            </a:r>
            <a:r>
              <a:rPr lang="en-US" sz="2000" b="1" dirty="0" err="1">
                <a:latin typeface="Athanasius" pitchFamily="2" charset="0"/>
              </a:rPr>
              <a:t>eut`è</a:t>
            </a:r>
            <a:r>
              <a:rPr lang="en-US" sz="2000" b="1" dirty="0">
                <a:latin typeface="Athanasius" pitchFamily="2" charset="0"/>
              </a:rPr>
              <a:t>]</a:t>
            </a:r>
            <a:r>
              <a:rPr lang="en-US" sz="2000" b="1" dirty="0" err="1">
                <a:latin typeface="Athanasius" pitchFamily="2" charset="0"/>
              </a:rPr>
              <a:t>snhni</a:t>
            </a:r>
            <a:r>
              <a:rPr lang="en-US" sz="2000" b="1" dirty="0">
                <a:latin typeface="Athanasius" pitchFamily="2" charset="0"/>
              </a:rPr>
              <a:t> </a:t>
            </a:r>
            <a:r>
              <a:rPr lang="en-US" sz="2000" b="1" dirty="0" err="1">
                <a:latin typeface="Athanasius" pitchFamily="2" charset="0"/>
              </a:rPr>
              <a:t>nemaf</a:t>
            </a:r>
            <a:r>
              <a:rPr lang="en-US" sz="2000" b="1" dirty="0">
                <a:latin typeface="Athanasius" pitchFamily="2" charset="0"/>
              </a:rPr>
              <a:t>. </a:t>
            </a:r>
            <a:r>
              <a:rPr lang="en-US" sz="2000" b="1" dirty="0" err="1">
                <a:latin typeface="Athanasius" pitchFamily="2" charset="0"/>
              </a:rPr>
              <a:t>Icjen</a:t>
            </a:r>
            <a:r>
              <a:rPr lang="en-US" sz="2000" b="1" dirty="0">
                <a:latin typeface="Athanasius" pitchFamily="2" charset="0"/>
              </a:rPr>
              <a:t> `</a:t>
            </a:r>
            <a:r>
              <a:rPr lang="en-US" sz="2000" b="1" dirty="0" err="1">
                <a:latin typeface="Athanasius" pitchFamily="2" charset="0"/>
              </a:rPr>
              <a:t>èvnau</a:t>
            </a:r>
            <a:r>
              <a:rPr lang="en-US" sz="2000" b="1" dirty="0">
                <a:latin typeface="Athanasius" pitchFamily="2" charset="0"/>
              </a:rPr>
              <a:t> de `</a:t>
            </a:r>
            <a:r>
              <a:rPr lang="en-US" sz="2000" b="1" dirty="0" err="1">
                <a:latin typeface="Athanasius" pitchFamily="2" charset="0"/>
              </a:rPr>
              <a:t>ènajp</a:t>
            </a:r>
            <a:r>
              <a:rPr lang="en-US" sz="2000" b="1" dirty="0">
                <a:latin typeface="Athanasius" pitchFamily="2" charset="0"/>
              </a:rPr>
              <a:t> </a:t>
            </a:r>
            <a:r>
              <a:rPr lang="en-US" sz="2000" b="1" dirty="0" err="1">
                <a:latin typeface="Athanasius" pitchFamily="2" charset="0"/>
              </a:rPr>
              <a:t>coou</a:t>
            </a:r>
            <a:r>
              <a:rPr lang="en-US" sz="2000" b="1" dirty="0">
                <a:latin typeface="Athanasius" pitchFamily="2" charset="0"/>
              </a:rPr>
              <a:t> &gt; `</a:t>
            </a:r>
            <a:r>
              <a:rPr lang="en-US" sz="2000" b="1" dirty="0" err="1">
                <a:latin typeface="Athanasius" pitchFamily="2" charset="0"/>
              </a:rPr>
              <a:t>èa`èpxaki</a:t>
            </a:r>
            <a:r>
              <a:rPr lang="en-US" sz="2000" b="1" dirty="0">
                <a:latin typeface="Athanasius" pitchFamily="2" charset="0"/>
              </a:rPr>
              <a:t> ]</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ijen</a:t>
            </a:r>
            <a:r>
              <a:rPr lang="en-US" sz="2000" b="1" dirty="0">
                <a:latin typeface="Athanasius" pitchFamily="2" charset="0"/>
              </a:rPr>
              <a:t> `</a:t>
            </a:r>
            <a:r>
              <a:rPr lang="en-US" sz="2000" b="1" dirty="0" err="1">
                <a:latin typeface="Athanasius" pitchFamily="2" charset="0"/>
              </a:rPr>
              <a:t>èpka</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thrf</a:t>
            </a:r>
            <a:r>
              <a:rPr lang="en-US" sz="2000" b="1" dirty="0">
                <a:latin typeface="Athanasius" pitchFamily="2" charset="0"/>
              </a:rPr>
              <a:t> &gt; ]a `</a:t>
            </a:r>
            <a:r>
              <a:rPr lang="en-US" sz="2000" b="1" dirty="0" err="1">
                <a:latin typeface="Athanasius" pitchFamily="2" charset="0"/>
              </a:rPr>
              <a:t>èvnau</a:t>
            </a:r>
            <a:r>
              <a:rPr lang="en-US" sz="2000" b="1" dirty="0">
                <a:latin typeface="Athanasius" pitchFamily="2" charset="0"/>
              </a:rPr>
              <a:t> `</a:t>
            </a:r>
            <a:r>
              <a:rPr lang="en-US" sz="2000" b="1" dirty="0" err="1">
                <a:latin typeface="Athanasius" pitchFamily="2" charset="0"/>
              </a:rPr>
              <a:t>ènajp</a:t>
            </a:r>
            <a:r>
              <a:rPr lang="en-US" sz="2000" b="1" dirty="0">
                <a:latin typeface="Athanasius" pitchFamily="2" charset="0"/>
              </a:rPr>
              <a:t> </a:t>
            </a:r>
            <a:r>
              <a:rPr lang="en-US" sz="2000" b="1" dirty="0" err="1">
                <a:latin typeface="Athanasius" pitchFamily="2" charset="0"/>
              </a:rPr>
              <a:t>yi</a:t>
            </a:r>
            <a:r>
              <a:rPr lang="en-US" sz="2000" b="1" dirty="0">
                <a:latin typeface="Athanasius" pitchFamily="2" charset="0"/>
              </a:rPr>
              <a:t>;. </a:t>
            </a:r>
            <a:r>
              <a:rPr lang="fr-FR"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64AE2F6F-118C-4BF7-94D5-C7716D20F9A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AD1DB907-3B81-4404-B228-2A29E427CC42}"/>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1147065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fi-FI" b="1" dirty="0">
                <a:solidFill>
                  <a:srgbClr val="C00000"/>
                </a:solidFill>
                <a:latin typeface="Athanasius" pitchFamily="2" charset="0"/>
              </a:rPr>
              <a:t>Markon  Kev i/e/ &gt; k/-/l</a:t>
            </a: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èepigravh</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tef`èeti`èa</a:t>
            </a:r>
            <a:r>
              <a:rPr lang="en-US" sz="2800" b="1" dirty="0">
                <a:latin typeface="Athanasius" pitchFamily="2" charset="0"/>
              </a:rPr>
              <a:t> </a:t>
            </a:r>
            <a:r>
              <a:rPr lang="en-US" sz="2800" b="1" dirty="0" err="1">
                <a:latin typeface="Athanasius" pitchFamily="2" charset="0"/>
              </a:rPr>
              <a:t>nac`èc'hou</a:t>
            </a:r>
            <a:r>
              <a:rPr lang="en-US" sz="2800" b="1" dirty="0">
                <a:latin typeface="Athanasius" pitchFamily="2" charset="0"/>
              </a:rPr>
              <a:t> pe je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aua</a:t>
            </a:r>
            <a:r>
              <a:rPr lang="en-US" sz="2800" b="1" dirty="0">
                <a:latin typeface="Athanasius" pitchFamily="2" charset="0"/>
              </a:rPr>
              <a:t>] </a:t>
            </a:r>
            <a:r>
              <a:rPr lang="en-US" sz="2800" b="1" dirty="0" err="1">
                <a:latin typeface="Athanasius" pitchFamily="2" charset="0"/>
              </a:rPr>
              <a:t>keconi</a:t>
            </a:r>
            <a:r>
              <a:rPr lang="en-US" sz="2800" b="1" dirty="0">
                <a:latin typeface="Athanasius" pitchFamily="2" charset="0"/>
              </a:rPr>
              <a:t> `</a:t>
            </a:r>
            <a:r>
              <a:rPr lang="en-US" sz="2800" b="1" dirty="0" err="1">
                <a:latin typeface="Athanasius" pitchFamily="2" charset="0"/>
              </a:rPr>
              <a:t>ècnau</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&gt;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catefou`èinam</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cajash</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acjwk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gravh</a:t>
            </a:r>
            <a:r>
              <a:rPr lang="en-US" sz="2800" b="1" dirty="0">
                <a:latin typeface="Athanasius" pitchFamily="2" charset="0"/>
              </a:rPr>
              <a:t> je </a:t>
            </a:r>
            <a:r>
              <a:rPr lang="en-US" sz="2800" b="1" dirty="0" err="1">
                <a:latin typeface="Athanasius" pitchFamily="2" charset="0"/>
              </a:rPr>
              <a:t>auopf</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ni`èanomoc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nh`èenaucini</a:t>
            </a:r>
            <a:r>
              <a:rPr lang="en-US" sz="2800" b="1" dirty="0">
                <a:latin typeface="Athanasius" pitchFamily="2" charset="0"/>
              </a:rPr>
              <a:t> </a:t>
            </a:r>
            <a:r>
              <a:rPr lang="en-US" sz="2800" b="1" dirty="0" err="1">
                <a:latin typeface="Athanasius" pitchFamily="2" charset="0"/>
              </a:rPr>
              <a:t>naujeou`èa</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&gt; </a:t>
            </a:r>
            <a:r>
              <a:rPr lang="en-US" sz="2800" b="1" dirty="0" err="1">
                <a:latin typeface="Athanasius" pitchFamily="2" charset="0"/>
              </a:rPr>
              <a:t>eukim</a:t>
            </a:r>
            <a:r>
              <a:rPr lang="en-US" sz="2800" b="1" dirty="0">
                <a:latin typeface="Athanasius" pitchFamily="2" charset="0"/>
              </a:rPr>
              <a:t> `</a:t>
            </a:r>
            <a:r>
              <a:rPr lang="en-US" sz="2800" b="1" dirty="0" err="1">
                <a:latin typeface="Athanasius" pitchFamily="2" charset="0"/>
              </a:rPr>
              <a:t>ènnou`èavhou`èi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je </a:t>
            </a:r>
            <a:r>
              <a:rPr lang="en-US" sz="2800" b="1" dirty="0" err="1">
                <a:latin typeface="Athanasius" pitchFamily="2" charset="0"/>
              </a:rPr>
              <a:t>vheqnabel</a:t>
            </a:r>
            <a:r>
              <a:rPr lang="en-US" sz="2800" b="1" dirty="0">
                <a:latin typeface="Athanasius" pitchFamily="2" charset="0"/>
              </a:rPr>
              <a:t> </a:t>
            </a:r>
            <a:r>
              <a:rPr lang="en-US" sz="2800" b="1" dirty="0" err="1">
                <a:latin typeface="Athanasius" pitchFamily="2" charset="0"/>
              </a:rPr>
              <a:t>piervei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eqnakotf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&gt; </a:t>
            </a:r>
            <a:r>
              <a:rPr lang="en-US" sz="2800" b="1" dirty="0" err="1">
                <a:latin typeface="Athanasius" pitchFamily="2" charset="0"/>
              </a:rPr>
              <a:t>na</a:t>
            </a:r>
            <a:r>
              <a:rPr lang="en-US" sz="2800" b="1" dirty="0">
                <a:latin typeface="Athanasius" pitchFamily="2" charset="0"/>
              </a:rPr>
              <a:t>\</a:t>
            </a:r>
            <a:r>
              <a:rPr lang="en-US" sz="2800" b="1" dirty="0" err="1">
                <a:latin typeface="Athanasius" pitchFamily="2" charset="0"/>
              </a:rPr>
              <a:t>mek</a:t>
            </a:r>
            <a:r>
              <a:rPr lang="en-US" sz="2800" b="1" dirty="0">
                <a:latin typeface="Athanasius" pitchFamily="2" charset="0"/>
              </a:rPr>
              <a:t> `</a:t>
            </a:r>
            <a:r>
              <a:rPr lang="en-US" sz="2800" b="1" dirty="0" err="1">
                <a:latin typeface="Athanasius" pitchFamily="2" charset="0"/>
              </a:rPr>
              <a:t>èeak`èi</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pictauroc</a:t>
            </a:r>
            <a:r>
              <a:rPr lang="en-US" sz="2800" b="1" dirty="0">
                <a:latin typeface="Athanasius" pitchFamily="2" charset="0"/>
              </a:rPr>
              <a:t>.</a:t>
            </a:r>
          </a:p>
          <a:p>
            <a:pPr marL="0" indent="0" algn="just">
              <a:buNone/>
            </a:pPr>
            <a:r>
              <a:rPr lang="en-US" sz="2800" b="1" dirty="0" err="1">
                <a:latin typeface="Athanasius" pitchFamily="2" charset="0"/>
              </a:rPr>
              <a:t>Pairh</a:t>
            </a:r>
            <a:r>
              <a:rPr lang="en-US" sz="2800" b="1" dirty="0">
                <a:latin typeface="Athanasius" pitchFamily="2" charset="0"/>
              </a:rPr>
              <a:t>; </a:t>
            </a:r>
            <a:r>
              <a:rPr lang="en-US" sz="2800" b="1" dirty="0" err="1">
                <a:latin typeface="Athanasius" pitchFamily="2" charset="0"/>
              </a:rPr>
              <a:t>nikearxh`èereuc</a:t>
            </a:r>
            <a:r>
              <a:rPr lang="en-US" sz="2800" b="1" dirty="0">
                <a:latin typeface="Athanasius" pitchFamily="2" charset="0"/>
              </a:rPr>
              <a:t> </a:t>
            </a:r>
            <a:r>
              <a:rPr lang="en-US" sz="2800" b="1" dirty="0" err="1">
                <a:latin typeface="Athanasius" pitchFamily="2" charset="0"/>
              </a:rPr>
              <a:t>eucwbi</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nou`èerhou</a:t>
            </a:r>
            <a:r>
              <a:rPr lang="en-US" sz="2800" b="1" dirty="0">
                <a:latin typeface="Athanasius" pitchFamily="2" charset="0"/>
              </a:rPr>
              <a:t> &gt;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eujw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je </a:t>
            </a:r>
            <a:r>
              <a:rPr lang="en-US" sz="2800" b="1" dirty="0" err="1">
                <a:latin typeface="Athanasius" pitchFamily="2" charset="0"/>
              </a:rPr>
              <a:t>afno</a:t>
            </a:r>
            <a:r>
              <a:rPr lang="en-US" sz="2800" b="1" dirty="0">
                <a:latin typeface="Athanasius" pitchFamily="2" charset="0"/>
              </a:rPr>
              <a:t>\</a:t>
            </a:r>
            <a:r>
              <a:rPr lang="en-US" sz="2800" b="1" dirty="0" err="1">
                <a:latin typeface="Athanasius" pitchFamily="2" charset="0"/>
              </a:rPr>
              <a:t>em</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ankexwouni</a:t>
            </a:r>
            <a:r>
              <a:rPr lang="en-US" sz="2800" b="1" dirty="0">
                <a:latin typeface="Athanasius" pitchFamily="2" charset="0"/>
              </a:rPr>
              <a:t> &gt; `</a:t>
            </a:r>
            <a:r>
              <a:rPr lang="en-US" sz="2800" b="1" dirty="0" err="1">
                <a:latin typeface="Athanasius" pitchFamily="2" charset="0"/>
              </a:rPr>
              <a:t>èmmon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èena</a:t>
            </a:r>
            <a:r>
              <a:rPr lang="en-US" sz="2800" b="1" dirty="0">
                <a:latin typeface="Athanasius" pitchFamily="2" charset="0"/>
              </a:rPr>
              <a:t>\</a:t>
            </a:r>
            <a:r>
              <a:rPr lang="en-US" sz="2800" b="1" dirty="0" err="1">
                <a:latin typeface="Athanasius" pitchFamily="2" charset="0"/>
              </a:rPr>
              <a:t>mef</a:t>
            </a:r>
            <a:r>
              <a:rPr lang="en-US" sz="2800" b="1" dirty="0">
                <a:latin typeface="Athanasius" pitchFamily="2" charset="0"/>
              </a:rPr>
              <a:t> &gt; </a:t>
            </a:r>
            <a:r>
              <a:rPr lang="en-US" sz="2800" b="1" dirty="0" err="1">
                <a:latin typeface="Athanasius" pitchFamily="2" charset="0"/>
              </a:rPr>
              <a:t>icje</a:t>
            </a:r>
            <a:r>
              <a:rPr lang="en-US" sz="2800" b="1" dirty="0">
                <a:latin typeface="Athanasius" pitchFamily="2" charset="0"/>
              </a:rPr>
              <a:t> Px/c/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èmpIc</a:t>
            </a:r>
            <a:r>
              <a:rPr lang="en-US" sz="2800" b="1" dirty="0">
                <a:latin typeface="Athanasius" pitchFamily="2" charset="0"/>
              </a:rPr>
              <a:t>/l/ pe </a:t>
            </a:r>
            <a:r>
              <a:rPr lang="en-US" sz="2800" b="1" dirty="0" err="1">
                <a:latin typeface="Athanasius" pitchFamily="2" charset="0"/>
              </a:rPr>
              <a:t>maref`èi</a:t>
            </a:r>
            <a:r>
              <a:rPr lang="en-US" sz="2800" b="1" dirty="0">
                <a:latin typeface="Athanasius" pitchFamily="2" charset="0"/>
              </a:rPr>
              <a:t> `</a:t>
            </a:r>
            <a:r>
              <a:rPr lang="en-US" sz="2800" b="1" dirty="0" err="1">
                <a:latin typeface="Athanasius" pitchFamily="2" charset="0"/>
              </a:rPr>
              <a:t>èepecht</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pi+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èntennau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èntenna</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nh`èetau`èa</a:t>
            </a:r>
            <a:r>
              <a:rPr lang="en-US" sz="2800" b="1" dirty="0">
                <a:latin typeface="Athanasius" pitchFamily="2" charset="0"/>
              </a:rPr>
              <a:t>]</a:t>
            </a:r>
            <a:r>
              <a:rPr lang="en-US" sz="2800" b="1" dirty="0" err="1">
                <a:latin typeface="Athanasius" pitchFamily="2" charset="0"/>
              </a:rPr>
              <a:t>ou</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nau</a:t>
            </a:r>
            <a:r>
              <a:rPr lang="en-US" sz="2800" b="1" dirty="0">
                <a:latin typeface="Athanasius" pitchFamily="2" charset="0"/>
              </a:rPr>
              <a:t>;]w]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a:t>
            </a:r>
            <a:r>
              <a:rPr lang="en-US" sz="2800" b="1" dirty="0">
                <a:latin typeface="Athanasius" pitchFamily="2" charset="0"/>
              </a:rPr>
              <a:t> `</a:t>
            </a:r>
            <a:r>
              <a:rPr lang="en-US" sz="2800" b="1" dirty="0" err="1">
                <a:latin typeface="Athanasius" pitchFamily="2" charset="0"/>
              </a:rPr>
              <a:t>èvnau</a:t>
            </a:r>
            <a:r>
              <a:rPr lang="en-US" sz="2800" b="1" dirty="0">
                <a:latin typeface="Athanasius" pitchFamily="2" charset="0"/>
              </a:rPr>
              <a:t>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coou</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&gt; `</a:t>
            </a:r>
            <a:r>
              <a:rPr lang="en-US" sz="2800" b="1" dirty="0" err="1">
                <a:latin typeface="Athanasius" pitchFamily="2" charset="0"/>
              </a:rPr>
              <a:t>èa</a:t>
            </a:r>
            <a:r>
              <a:rPr lang="en-US" sz="2800" b="1" dirty="0">
                <a:latin typeface="Athanasius" pitchFamily="2" charset="0"/>
              </a:rPr>
              <a:t> </a:t>
            </a:r>
            <a:r>
              <a:rPr lang="en-US" sz="2800" b="1" dirty="0" err="1">
                <a:latin typeface="Athanasius" pitchFamily="2" charset="0"/>
              </a:rPr>
              <a:t>ouxaki</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ijen</a:t>
            </a:r>
            <a:r>
              <a:rPr lang="en-US" sz="2800" b="1" dirty="0">
                <a:latin typeface="Athanasius" pitchFamily="2" charset="0"/>
              </a:rPr>
              <a:t> `</a:t>
            </a:r>
            <a:r>
              <a:rPr lang="en-US" sz="2800" b="1" dirty="0" err="1">
                <a:latin typeface="Athanasius" pitchFamily="2" charset="0"/>
              </a:rPr>
              <a:t>èpka</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thrf</a:t>
            </a:r>
            <a:r>
              <a:rPr lang="en-US" sz="2800" b="1" dirty="0">
                <a:latin typeface="Athanasius" pitchFamily="2" charset="0"/>
              </a:rPr>
              <a:t> ]a `</a:t>
            </a:r>
            <a:r>
              <a:rPr lang="en-US" sz="2800" b="1" dirty="0" err="1">
                <a:latin typeface="Athanasius" pitchFamily="2" charset="0"/>
              </a:rPr>
              <a:t>èvnau</a:t>
            </a:r>
            <a:r>
              <a:rPr lang="en-US" sz="2800" b="1" dirty="0">
                <a:latin typeface="Athanasius" pitchFamily="2" charset="0"/>
              </a:rPr>
              <a:t>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yi</a:t>
            </a:r>
            <a:r>
              <a:rPr lang="en-US" sz="2800" b="1" dirty="0">
                <a:latin typeface="Athanasius" pitchFamily="2" charset="0"/>
              </a:rPr>
              <a:t>;.</a:t>
            </a:r>
          </a:p>
          <a:p>
            <a:pPr marL="0" indent="0" algn="just">
              <a:buNone/>
            </a:pPr>
            <a:endParaRPr lang="en-US" sz="2200" b="1" dirty="0">
              <a:solidFill>
                <a:srgbClr val="C00000"/>
              </a:solidFill>
              <a:latin typeface="Athanasius" pitchFamily="2" charset="0"/>
            </a:endParaRPr>
          </a:p>
          <a:p>
            <a:pPr marL="0" indent="0" algn="just">
              <a:buNone/>
            </a:pPr>
            <a:r>
              <a:rPr lang="en-US" sz="2200" b="1" dirty="0" err="1">
                <a:solidFill>
                  <a:srgbClr val="C00000"/>
                </a:solidFill>
                <a:latin typeface="Athanasius" pitchFamily="2" charset="0"/>
              </a:rPr>
              <a:t>Ouw</a:t>
            </a:r>
            <a:r>
              <a:rPr lang="en-US" sz="2200" b="1" dirty="0">
                <a:solidFill>
                  <a:srgbClr val="C00000"/>
                </a:solidFill>
                <a:latin typeface="Athanasius" pitchFamily="2" charset="0"/>
              </a:rPr>
              <a:t>]t `</a:t>
            </a:r>
            <a:r>
              <a:rPr lang="en-US" sz="2200" b="1" dirty="0" err="1">
                <a:solidFill>
                  <a:srgbClr val="C00000"/>
                </a:solidFill>
                <a:latin typeface="Athanasius" pitchFamily="2" charset="0"/>
              </a:rPr>
              <a:t>mpieuaggelion</a:t>
            </a:r>
            <a:r>
              <a:rPr lang="en-US" sz="2200" b="1" dirty="0">
                <a:solidFill>
                  <a:srgbClr val="C00000"/>
                </a:solidFill>
                <a:latin typeface="Athanasius" pitchFamily="2" charset="0"/>
              </a:rPr>
              <a:t> </a:t>
            </a:r>
            <a:r>
              <a:rPr lang="en-US" sz="2200" b="1" dirty="0" err="1">
                <a:solidFill>
                  <a:srgbClr val="C00000"/>
                </a:solidFill>
                <a:latin typeface="Athanasius" pitchFamily="2" charset="0"/>
              </a:rPr>
              <a:t>eqouab</a:t>
            </a:r>
            <a:r>
              <a:rPr lang="en-US" sz="2200" b="1" dirty="0">
                <a:solidFill>
                  <a:srgbClr val="C00000"/>
                </a:solidFill>
                <a:latin typeface="Athanasius" pitchFamily="2" charset="0"/>
              </a:rPr>
              <a:t>. </a:t>
            </a:r>
          </a:p>
          <a:p>
            <a:pPr marL="0" indent="0" algn="just">
              <a:buNone/>
            </a:pPr>
            <a:r>
              <a:rPr lang="en-US" sz="2200" b="1" dirty="0">
                <a:solidFill>
                  <a:srgbClr val="C00000"/>
                </a:solidFill>
                <a:latin typeface="Athanasius" pitchFamily="2" charset="0"/>
              </a:rPr>
              <a:t>Do[a ci </a:t>
            </a:r>
            <a:r>
              <a:rPr lang="en-US" sz="2200" b="1" dirty="0" err="1">
                <a:solidFill>
                  <a:srgbClr val="C00000"/>
                </a:solidFill>
                <a:latin typeface="Athanasius" pitchFamily="2" charset="0"/>
              </a:rPr>
              <a:t>Kuri`e</a:t>
            </a:r>
            <a:r>
              <a:rPr lang="en-US" sz="22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BF64B0AF-9289-4BA1-8FA1-9187D7B1985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38AACE61-6865-43E6-9C9A-CF5F71478E5C}"/>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8665870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2000" b="1" dirty="0">
                <a:solidFill>
                  <a:srgbClr val="C00000"/>
                </a:solidFill>
                <a:latin typeface="Athanasius" pitchFamily="2" charset="0"/>
              </a:rPr>
              <a:t>Loukan  Kev  k/g/ &gt; k/ /- m/d</a:t>
            </a:r>
            <a:endParaRPr lang="fi-FI" sz="900" b="1" dirty="0">
              <a:solidFill>
                <a:srgbClr val="C00000"/>
              </a:solidFill>
              <a:latin typeface="Athanasius" pitchFamily="2" charset="0"/>
            </a:endParaRP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wc</a:t>
            </a:r>
            <a:r>
              <a:rPr lang="en-US" sz="1800" b="1" dirty="0">
                <a:latin typeface="Athanasius" pitchFamily="2" charset="0"/>
              </a:rPr>
              <a:t> </a:t>
            </a:r>
            <a:r>
              <a:rPr lang="en-US" sz="1800" b="1" dirty="0" err="1">
                <a:latin typeface="Athanasius" pitchFamily="2" charset="0"/>
              </a:rPr>
              <a:t>eu`èini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au`èamoni</a:t>
            </a:r>
            <a:r>
              <a:rPr lang="en-US" sz="1800" b="1" dirty="0">
                <a:latin typeface="Athanasius" pitchFamily="2" charset="0"/>
              </a:rPr>
              <a:t> `</a:t>
            </a:r>
            <a:r>
              <a:rPr lang="en-US" sz="1800" b="1" dirty="0" err="1">
                <a:latin typeface="Athanasius" pitchFamily="2" charset="0"/>
              </a:rPr>
              <a:t>ènouai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Cimewn</a:t>
            </a:r>
            <a:r>
              <a:rPr lang="en-US" sz="1800" b="1" dirty="0">
                <a:latin typeface="Athanasius" pitchFamily="2" charset="0"/>
              </a:rPr>
              <a:t> ne </a:t>
            </a:r>
            <a:r>
              <a:rPr lang="en-US" sz="1800" b="1" dirty="0" err="1">
                <a:latin typeface="Athanasius" pitchFamily="2" charset="0"/>
              </a:rPr>
              <a:t>ouKurinneoc</a:t>
            </a:r>
            <a:r>
              <a:rPr lang="en-US" sz="1800" b="1" dirty="0">
                <a:latin typeface="Athanasius" pitchFamily="2" charset="0"/>
              </a:rPr>
              <a:t> </a:t>
            </a:r>
            <a:r>
              <a:rPr lang="en-US" sz="1800" b="1" dirty="0" err="1">
                <a:latin typeface="Athanasius" pitchFamily="2" charset="0"/>
              </a:rPr>
              <a:t>efnhou</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ètkoi</a:t>
            </a:r>
            <a:r>
              <a:rPr lang="en-US" sz="1800" b="1" dirty="0">
                <a:latin typeface="Athanasius" pitchFamily="2" charset="0"/>
              </a:rPr>
              <a:t> &gt; </a:t>
            </a:r>
            <a:r>
              <a:rPr lang="en-US" sz="1800" b="1" dirty="0" err="1">
                <a:latin typeface="Athanasius" pitchFamily="2" charset="0"/>
              </a:rPr>
              <a:t>autale</a:t>
            </a:r>
            <a:r>
              <a:rPr lang="en-US" sz="1800" b="1" dirty="0">
                <a:latin typeface="Athanasius" pitchFamily="2" charset="0"/>
              </a:rPr>
              <a:t> </a:t>
            </a:r>
            <a:r>
              <a:rPr lang="en-US" sz="1800" b="1" dirty="0" err="1">
                <a:latin typeface="Athanasius" pitchFamily="2" charset="0"/>
              </a:rPr>
              <a:t>pictauroc</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eqreftwoun</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cava\</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a:t>
            </a:r>
            <a:r>
              <a:rPr lang="en-US" sz="1800" b="1" dirty="0" err="1">
                <a:latin typeface="Athanasius" pitchFamily="2" charset="0"/>
              </a:rPr>
              <a:t>Nafmo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de `</a:t>
            </a:r>
            <a:r>
              <a:rPr lang="en-US" sz="1800" b="1" dirty="0" err="1">
                <a:latin typeface="Athanasius" pitchFamily="2" charset="0"/>
              </a:rPr>
              <a:t>èncwf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ouni</a:t>
            </a:r>
            <a:r>
              <a:rPr lang="en-US" sz="1800" b="1" dirty="0">
                <a:latin typeface="Athanasius" pitchFamily="2" charset="0"/>
              </a:rPr>
              <a:t>]; `</a:t>
            </a:r>
            <a:r>
              <a:rPr lang="en-US" sz="1800" b="1" dirty="0" err="1">
                <a:latin typeface="Athanasius" pitchFamily="2" charset="0"/>
              </a:rPr>
              <a:t>èmmh</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pilaoc</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\an\</a:t>
            </a:r>
            <a:r>
              <a:rPr lang="en-US" sz="1800" b="1" dirty="0" err="1">
                <a:latin typeface="Athanasius" pitchFamily="2" charset="0"/>
              </a:rPr>
              <a:t>i`èomi</a:t>
            </a:r>
            <a:r>
              <a:rPr lang="en-US" sz="1800" b="1" dirty="0">
                <a:latin typeface="Athanasius" pitchFamily="2" charset="0"/>
              </a:rPr>
              <a:t> </a:t>
            </a:r>
            <a:r>
              <a:rPr lang="en-US" sz="1800" b="1" dirty="0" err="1">
                <a:latin typeface="Athanasius" pitchFamily="2" charset="0"/>
              </a:rPr>
              <a:t>nh`èenautwit</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naune</a:t>
            </a:r>
            <a:r>
              <a:rPr lang="en-US" sz="1800" b="1" dirty="0">
                <a:latin typeface="Athanasius" pitchFamily="2" charset="0"/>
              </a:rPr>
              <a:t>\pi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Etafvon</a:t>
            </a:r>
            <a:r>
              <a:rPr lang="en-US" sz="1800" b="1" dirty="0">
                <a:latin typeface="Athanasius" pitchFamily="2" charset="0"/>
              </a:rPr>
              <a:t>\f de `</a:t>
            </a:r>
            <a:r>
              <a:rPr lang="en-US" sz="1800" b="1" dirty="0" err="1">
                <a:latin typeface="Athanasius" pitchFamily="2" charset="0"/>
              </a:rPr>
              <a:t>èerwou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&gt; </a:t>
            </a:r>
            <a:r>
              <a:rPr lang="en-US" sz="1800" b="1" dirty="0" err="1">
                <a:latin typeface="Athanasius" pitchFamily="2" charset="0"/>
              </a:rPr>
              <a:t>ni</a:t>
            </a:r>
            <a:r>
              <a:rPr lang="en-US" sz="1800" b="1" dirty="0">
                <a:latin typeface="Athanasius" pitchFamily="2" charset="0"/>
              </a:rPr>
              <a:t>]</a:t>
            </a:r>
            <a:r>
              <a:rPr lang="en-US" sz="1800" b="1" dirty="0" err="1">
                <a:latin typeface="Athanasius" pitchFamily="2" charset="0"/>
              </a:rPr>
              <a:t>eri</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Il?h?m</a:t>
            </a:r>
            <a:r>
              <a:rPr lang="en-US" sz="1800" b="1" dirty="0">
                <a:latin typeface="Athanasius" pitchFamily="2" charset="0"/>
              </a:rPr>
              <a:t>? `</a:t>
            </a:r>
            <a:r>
              <a:rPr lang="en-US" sz="1800" b="1" dirty="0" err="1">
                <a:latin typeface="Athanasius" pitchFamily="2" charset="0"/>
              </a:rPr>
              <a:t>èmperrimi</a:t>
            </a:r>
            <a:r>
              <a:rPr lang="en-US" sz="1800" b="1" dirty="0">
                <a:latin typeface="Athanasius" pitchFamily="2" charset="0"/>
              </a:rPr>
              <a:t> `</a:t>
            </a:r>
            <a:r>
              <a:rPr lang="en-US" sz="1800" b="1" dirty="0" err="1">
                <a:latin typeface="Athanasius" pitchFamily="2" charset="0"/>
              </a:rPr>
              <a:t>èejwi</a:t>
            </a:r>
            <a:r>
              <a:rPr lang="en-US" sz="1800" b="1" dirty="0">
                <a:latin typeface="Athanasius" pitchFamily="2" charset="0"/>
              </a:rPr>
              <a:t> &gt; `</a:t>
            </a:r>
            <a:r>
              <a:rPr lang="en-US" sz="1800" b="1" dirty="0" err="1">
                <a:latin typeface="Athanasius" pitchFamily="2" charset="0"/>
              </a:rPr>
              <a:t>èplhn</a:t>
            </a:r>
            <a:r>
              <a:rPr lang="en-US" sz="1800" b="1" dirty="0">
                <a:latin typeface="Athanasius" pitchFamily="2" charset="0"/>
              </a:rPr>
              <a:t> </a:t>
            </a:r>
            <a:r>
              <a:rPr lang="en-US" sz="1800" b="1" dirty="0" err="1">
                <a:latin typeface="Athanasius" pitchFamily="2" charset="0"/>
              </a:rPr>
              <a:t>rimi</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a:t>
            </a:r>
            <a:r>
              <a:rPr lang="en-US" sz="1800" b="1" dirty="0" err="1">
                <a:latin typeface="Athanasius" pitchFamily="2" charset="0"/>
              </a:rPr>
              <a:t>qhnou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a:t>
            </a:r>
            <a:r>
              <a:rPr lang="en-US" sz="1800" b="1" dirty="0" err="1">
                <a:latin typeface="Athanasius" pitchFamily="2" charset="0"/>
              </a:rPr>
              <a:t>neten</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hppe</a:t>
            </a:r>
            <a:r>
              <a:rPr lang="en-US" sz="1800" b="1" dirty="0">
                <a:latin typeface="Athanasius" pitchFamily="2" charset="0"/>
              </a:rPr>
              <a:t> </a:t>
            </a:r>
            <a:r>
              <a:rPr lang="en-US" sz="1800" b="1" dirty="0" err="1">
                <a:latin typeface="Athanasius" pitchFamily="2" charset="0"/>
              </a:rPr>
              <a:t>cenhou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an`èe</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&gt; </a:t>
            </a:r>
            <a:r>
              <a:rPr lang="en-US" sz="1800" b="1" dirty="0" err="1">
                <a:latin typeface="Athanasius" pitchFamily="2" charset="0"/>
              </a:rPr>
              <a:t>nh`èetounajoc</a:t>
            </a:r>
            <a:r>
              <a:rPr lang="en-US" sz="1800" b="1" dirty="0">
                <a:latin typeface="Athanasius" pitchFamily="2" charset="0"/>
              </a:rPr>
              <a:t> `</a:t>
            </a:r>
            <a:r>
              <a:rPr lang="en-US" sz="1800" b="1" dirty="0" err="1">
                <a:latin typeface="Athanasius" pitchFamily="2" charset="0"/>
              </a:rPr>
              <a:t>èn'htou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èwouni`èatou</a:t>
            </a:r>
            <a:r>
              <a:rPr lang="en-US" sz="1800" b="1" dirty="0">
                <a:latin typeface="Athanasius" pitchFamily="2" charset="0"/>
              </a:rPr>
              <a:t> `</a:t>
            </a:r>
            <a:r>
              <a:rPr lang="en-US" sz="1800" b="1" dirty="0" err="1">
                <a:latin typeface="Athanasius" pitchFamily="2" charset="0"/>
              </a:rPr>
              <a:t>ènniasrhn</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nineji</a:t>
            </a:r>
            <a:r>
              <a:rPr lang="en-US" sz="1800" b="1" dirty="0">
                <a:latin typeface="Athanasius" pitchFamily="2" charset="0"/>
              </a:rPr>
              <a:t> `</a:t>
            </a:r>
            <a:r>
              <a:rPr lang="en-US" sz="1800" b="1" dirty="0" err="1">
                <a:latin typeface="Athanasius" pitchFamily="2" charset="0"/>
              </a:rPr>
              <a:t>èete</a:t>
            </a:r>
            <a:r>
              <a:rPr lang="en-US" sz="1800" b="1" dirty="0">
                <a:latin typeface="Athanasius" pitchFamily="2" charset="0"/>
              </a:rPr>
              <a:t> `</a:t>
            </a:r>
            <a:r>
              <a:rPr lang="en-US" sz="1800" b="1" dirty="0" err="1">
                <a:latin typeface="Athanasius" pitchFamily="2" charset="0"/>
              </a:rPr>
              <a:t>èmpoumici</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ni`èmno</a:t>
            </a:r>
            <a:r>
              <a:rPr lang="en-US" sz="1800" b="1" dirty="0">
                <a:latin typeface="Athanasius" pitchFamily="2" charset="0"/>
              </a:rPr>
              <a:t>; `</a:t>
            </a:r>
            <a:r>
              <a:rPr lang="en-US" sz="1800" b="1" dirty="0" err="1">
                <a:latin typeface="Athanasius" pitchFamily="2" charset="0"/>
              </a:rPr>
              <a:t>èete</a:t>
            </a:r>
            <a:r>
              <a:rPr lang="en-US" sz="1800" b="1" dirty="0">
                <a:latin typeface="Athanasius" pitchFamily="2" charset="0"/>
              </a:rPr>
              <a:t> `</a:t>
            </a:r>
            <a:r>
              <a:rPr lang="en-US" sz="1800" b="1" dirty="0" err="1">
                <a:latin typeface="Athanasius" pitchFamily="2" charset="0"/>
              </a:rPr>
              <a:t>èmpou</a:t>
            </a:r>
            <a:r>
              <a:rPr lang="en-US" sz="1800" b="1" dirty="0">
                <a:latin typeface="Athanasius" pitchFamily="2" charset="0"/>
              </a:rPr>
              <a:t>]an]. Tote </a:t>
            </a:r>
            <a:r>
              <a:rPr lang="en-US" sz="1800" b="1" dirty="0" err="1">
                <a:latin typeface="Athanasius" pitchFamily="2" charset="0"/>
              </a:rPr>
              <a:t>cenaer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ènjoc</a:t>
            </a:r>
            <a:r>
              <a:rPr lang="en-US" sz="1800" b="1" dirty="0">
                <a:latin typeface="Athanasius" pitchFamily="2" charset="0"/>
              </a:rPr>
              <a:t> `</a:t>
            </a:r>
            <a:r>
              <a:rPr lang="en-US" sz="1800" b="1" dirty="0" err="1">
                <a:latin typeface="Athanasius" pitchFamily="2" charset="0"/>
              </a:rPr>
              <a:t>ènnitwou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ei</a:t>
            </a:r>
            <a:r>
              <a:rPr lang="en-US" sz="1800" b="1" dirty="0">
                <a:latin typeface="Athanasius" pitchFamily="2" charset="0"/>
              </a:rPr>
              <a:t> `</a:t>
            </a:r>
            <a:r>
              <a:rPr lang="en-US" sz="1800" b="1" dirty="0" err="1">
                <a:latin typeface="Athanasius" pitchFamily="2" charset="0"/>
              </a:rPr>
              <a:t>èejwn</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nikalamvo</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obcten</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ce`èiri</a:t>
            </a:r>
            <a:r>
              <a:rPr lang="en-US" sz="1800" b="1" dirty="0">
                <a:latin typeface="Athanasius" pitchFamily="2" charset="0"/>
              </a:rPr>
              <a:t> `</a:t>
            </a:r>
            <a:r>
              <a:rPr lang="en-US" sz="1800" b="1" dirty="0" err="1">
                <a:latin typeface="Athanasius" pitchFamily="2" charset="0"/>
              </a:rPr>
              <a:t>ènnai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pi]e </a:t>
            </a:r>
            <a:r>
              <a:rPr lang="en-US" sz="1800" b="1" dirty="0" err="1">
                <a:latin typeface="Athanasius" pitchFamily="2" charset="0"/>
              </a:rPr>
              <a:t>etlhk</a:t>
            </a:r>
            <a:r>
              <a:rPr lang="en-US" sz="1800" b="1" dirty="0">
                <a:latin typeface="Athanasius" pitchFamily="2" charset="0"/>
              </a:rPr>
              <a:t> &gt; </a:t>
            </a:r>
            <a:r>
              <a:rPr lang="en-US" sz="1800" b="1" dirty="0" err="1">
                <a:latin typeface="Athanasius" pitchFamily="2" charset="0"/>
              </a:rPr>
              <a:t>ie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peqna</a:t>
            </a:r>
            <a:r>
              <a:rPr lang="en-US" sz="1800" b="1" dirty="0">
                <a:latin typeface="Athanasius" pitchFamily="2" charset="0"/>
              </a:rPr>
              <a:t>]</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pet]</a:t>
            </a:r>
            <a:r>
              <a:rPr lang="en-US" sz="1800" b="1" dirty="0" err="1">
                <a:latin typeface="Athanasius" pitchFamily="2" charset="0"/>
              </a:rPr>
              <a:t>ou`èwou</a:t>
            </a:r>
            <a:r>
              <a:rPr lang="en-US" sz="1800" b="1" dirty="0">
                <a:latin typeface="Athanasius" pitchFamily="2" charset="0"/>
              </a:rPr>
              <a:t>.</a:t>
            </a:r>
          </a:p>
          <a:p>
            <a:pPr marL="0" indent="0" algn="just">
              <a:buNone/>
            </a:pPr>
            <a:r>
              <a:rPr lang="en-US" sz="1800" b="1" dirty="0" err="1">
                <a:latin typeface="Athanasius" pitchFamily="2" charset="0"/>
              </a:rPr>
              <a:t>Nau`èini</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ènkereferpet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t>
            </a:r>
            <a:r>
              <a:rPr lang="en-US" sz="1800" b="1" dirty="0" err="1">
                <a:latin typeface="Athanasius" pitchFamily="2" charset="0"/>
              </a:rPr>
              <a:t>ècnau</a:t>
            </a:r>
            <a:r>
              <a:rPr lang="en-US" sz="1800" b="1" dirty="0">
                <a:latin typeface="Athanasius" pitchFamily="2" charset="0"/>
              </a:rPr>
              <a:t> </a:t>
            </a:r>
            <a:r>
              <a:rPr lang="en-US" sz="1800" b="1" dirty="0" err="1">
                <a:latin typeface="Athanasius" pitchFamily="2" charset="0"/>
              </a:rPr>
              <a:t>nemaf</a:t>
            </a:r>
            <a:r>
              <a:rPr lang="en-US" sz="1800" b="1" dirty="0">
                <a:latin typeface="Athanasius" pitchFamily="2" charset="0"/>
              </a:rPr>
              <a:t> `</a:t>
            </a:r>
            <a:r>
              <a:rPr lang="en-US" sz="1800" b="1" dirty="0" err="1">
                <a:latin typeface="Athanasius" pitchFamily="2" charset="0"/>
              </a:rPr>
              <a:t>èe'oqbou</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ote</a:t>
            </a:r>
            <a:r>
              <a:rPr lang="en-US" sz="1800" b="1" dirty="0">
                <a:latin typeface="Athanasius" pitchFamily="2" charset="0"/>
              </a:rPr>
              <a:t> `</a:t>
            </a:r>
            <a:r>
              <a:rPr lang="en-US" sz="1800" b="1" dirty="0" err="1">
                <a:latin typeface="Athanasius" pitchFamily="2" charset="0"/>
              </a:rPr>
              <a:t>èetau`èi</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pima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Pikranion</a:t>
            </a:r>
            <a:r>
              <a:rPr lang="en-US" sz="1800" b="1" dirty="0">
                <a:latin typeface="Athanasius" pitchFamily="2" charset="0"/>
              </a:rPr>
              <a:t> &gt; </a:t>
            </a:r>
            <a:r>
              <a:rPr lang="en-US" sz="1800" b="1" dirty="0" err="1">
                <a:latin typeface="Athanasius" pitchFamily="2" charset="0"/>
              </a:rPr>
              <a:t>aua</a:t>
            </a:r>
            <a:r>
              <a:rPr lang="en-US" sz="1800" b="1" dirty="0">
                <a:latin typeface="Athanasius" pitchFamily="2" charset="0"/>
              </a:rPr>
              <a:t>]f `</a:t>
            </a:r>
            <a:r>
              <a:rPr lang="en-US" sz="1800" b="1" dirty="0" err="1">
                <a:latin typeface="Athanasius" pitchFamily="2" charset="0"/>
              </a:rPr>
              <a:t>èmmau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nikakourgoc</a:t>
            </a:r>
            <a:r>
              <a:rPr lang="en-US" sz="1800" b="1" dirty="0">
                <a:latin typeface="Athanasius" pitchFamily="2" charset="0"/>
              </a:rPr>
              <a:t> &gt; </a:t>
            </a:r>
            <a:r>
              <a:rPr lang="en-US" sz="1800" b="1" dirty="0" err="1">
                <a:latin typeface="Athanasius" pitchFamily="2" charset="0"/>
              </a:rPr>
              <a:t>ouai</a:t>
            </a:r>
            <a:r>
              <a:rPr lang="en-US" sz="1800" b="1" dirty="0">
                <a:latin typeface="Athanasius" pitchFamily="2" charset="0"/>
              </a:rPr>
              <a:t> men </a:t>
            </a:r>
            <a:r>
              <a:rPr lang="en-US" sz="1800" b="1" dirty="0" err="1">
                <a:latin typeface="Athanasius" pitchFamily="2" charset="0"/>
              </a:rPr>
              <a:t>caou`èinam</a:t>
            </a:r>
            <a:r>
              <a:rPr lang="en-US" sz="1800" b="1" dirty="0">
                <a:latin typeface="Athanasius" pitchFamily="2" charset="0"/>
              </a:rPr>
              <a:t> </a:t>
            </a:r>
            <a:r>
              <a:rPr lang="en-US" sz="1800" b="1" dirty="0" err="1">
                <a:latin typeface="Athanasius" pitchFamily="2" charset="0"/>
              </a:rPr>
              <a:t>ouai</a:t>
            </a:r>
            <a:r>
              <a:rPr lang="en-US" sz="1800" b="1" dirty="0">
                <a:latin typeface="Athanasius" pitchFamily="2" charset="0"/>
              </a:rPr>
              <a:t> de </a:t>
            </a:r>
            <a:r>
              <a:rPr lang="en-US" sz="1800" b="1" dirty="0" err="1">
                <a:latin typeface="Athanasius" pitchFamily="2" charset="0"/>
              </a:rPr>
              <a:t>cajash</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de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paiwt</a:t>
            </a:r>
            <a:r>
              <a:rPr lang="en-US" sz="1800" b="1" dirty="0">
                <a:latin typeface="Athanasius" pitchFamily="2" charset="0"/>
              </a:rPr>
              <a:t> </a:t>
            </a:r>
            <a:r>
              <a:rPr lang="en-US" sz="1800" b="1" dirty="0" err="1">
                <a:latin typeface="Athanasius" pitchFamily="2" charset="0"/>
              </a:rPr>
              <a:t>xw</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èmpou`èemi</a:t>
            </a:r>
            <a:r>
              <a:rPr lang="en-US" sz="1800" b="1" dirty="0">
                <a:latin typeface="Athanasius" pitchFamily="2" charset="0"/>
              </a:rPr>
              <a:t> `</a:t>
            </a:r>
            <a:r>
              <a:rPr lang="en-US" sz="1800" b="1" dirty="0" err="1">
                <a:latin typeface="Athanasius" pitchFamily="2" charset="0"/>
              </a:rPr>
              <a:t>èenh`èetou`èiri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euvw</a:t>
            </a:r>
            <a:r>
              <a:rPr lang="en-US" sz="1800" b="1" dirty="0">
                <a:latin typeface="Athanasius" pitchFamily="2" charset="0"/>
              </a:rPr>
              <a:t>] de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rau</a:t>
            </a:r>
            <a:r>
              <a:rPr lang="en-US" sz="1800" b="1" dirty="0">
                <a:latin typeface="Athanasius" pitchFamily="2" charset="0"/>
              </a:rPr>
              <a:t> au\</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èerwou</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èeratf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pilaoc</a:t>
            </a:r>
            <a:r>
              <a:rPr lang="en-US" sz="1800" b="1" dirty="0">
                <a:latin typeface="Athanasius" pitchFamily="2" charset="0"/>
              </a:rPr>
              <a:t> </a:t>
            </a:r>
            <a:r>
              <a:rPr lang="en-US" sz="1800" b="1" dirty="0" err="1">
                <a:latin typeface="Athanasius" pitchFamily="2" charset="0"/>
              </a:rPr>
              <a:t>efnau</a:t>
            </a:r>
            <a:r>
              <a:rPr lang="en-US" sz="1800" b="1" dirty="0">
                <a:latin typeface="Athanasius" pitchFamily="2" charset="0"/>
              </a:rPr>
              <a:t> &gt; </a:t>
            </a:r>
            <a:r>
              <a:rPr lang="en-US" sz="1800" b="1" dirty="0" err="1">
                <a:latin typeface="Athanasius" pitchFamily="2" charset="0"/>
              </a:rPr>
              <a:t>nauelk</a:t>
            </a:r>
            <a:r>
              <a:rPr lang="en-US" sz="1800" b="1" dirty="0">
                <a:latin typeface="Athanasius" pitchFamily="2" charset="0"/>
              </a:rPr>
              <a:t>]</a:t>
            </a:r>
            <a:r>
              <a:rPr lang="en-US" sz="1800" b="1" dirty="0" err="1">
                <a:latin typeface="Athanasius" pitchFamily="2" charset="0"/>
              </a:rPr>
              <a:t>ai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nikearxwn</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afno</a:t>
            </a:r>
            <a:r>
              <a:rPr lang="en-US" sz="1800" b="1" dirty="0">
                <a:latin typeface="Athanasius" pitchFamily="2" charset="0"/>
              </a:rPr>
              <a:t>\</a:t>
            </a:r>
            <a:r>
              <a:rPr lang="en-US" sz="1800" b="1" dirty="0" err="1">
                <a:latin typeface="Athanasius" pitchFamily="2" charset="0"/>
              </a:rPr>
              <a:t>em</a:t>
            </a:r>
            <a:r>
              <a:rPr lang="en-US" sz="1800" b="1" dirty="0">
                <a:latin typeface="Athanasius" pitchFamily="2" charset="0"/>
              </a:rPr>
              <a:t>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ankexwouni</a:t>
            </a:r>
            <a:r>
              <a:rPr lang="en-US" sz="1800" b="1" dirty="0">
                <a:latin typeface="Athanasius" pitchFamily="2" charset="0"/>
              </a:rPr>
              <a:t> </a:t>
            </a:r>
            <a:r>
              <a:rPr lang="en-US" sz="1800" b="1" dirty="0" err="1">
                <a:latin typeface="Athanasius" pitchFamily="2" charset="0"/>
              </a:rPr>
              <a:t>marefna</a:t>
            </a:r>
            <a:r>
              <a:rPr lang="en-US" sz="1800" b="1" dirty="0">
                <a:latin typeface="Athanasius" pitchFamily="2" charset="0"/>
              </a:rPr>
              <a:t>\</a:t>
            </a:r>
            <a:r>
              <a:rPr lang="en-US" sz="1800" b="1" dirty="0" err="1">
                <a:latin typeface="Athanasius" pitchFamily="2" charset="0"/>
              </a:rPr>
              <a:t>mef</a:t>
            </a:r>
            <a:r>
              <a:rPr lang="en-US" sz="1800" b="1" dirty="0">
                <a:latin typeface="Athanasius" pitchFamily="2" charset="0"/>
              </a:rPr>
              <a:t> \</a:t>
            </a:r>
            <a:r>
              <a:rPr lang="en-US" sz="1800" b="1" dirty="0" err="1">
                <a:latin typeface="Athanasius" pitchFamily="2" charset="0"/>
              </a:rPr>
              <a:t>wf</a:t>
            </a:r>
            <a:r>
              <a:rPr lang="en-US" sz="1800" b="1" dirty="0">
                <a:latin typeface="Athanasius" pitchFamily="2" charset="0"/>
              </a:rPr>
              <a:t> &gt;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èmV</a:t>
            </a:r>
            <a:r>
              <a:rPr lang="en-US" sz="1800" b="1" dirty="0">
                <a:latin typeface="Athanasius" pitchFamily="2" charset="0"/>
              </a:rPr>
              <a:t>; </a:t>
            </a:r>
            <a:r>
              <a:rPr lang="en-US" sz="1800" b="1" dirty="0" err="1">
                <a:latin typeface="Athanasius" pitchFamily="2" charset="0"/>
              </a:rPr>
              <a:t>picwtp</a:t>
            </a:r>
            <a:r>
              <a:rPr lang="en-US" sz="1800" b="1" dirty="0">
                <a:latin typeface="Athanasius" pitchFamily="2" charset="0"/>
              </a:rPr>
              <a:t>. </a:t>
            </a:r>
            <a:r>
              <a:rPr lang="en-US" sz="1800" b="1" dirty="0" err="1">
                <a:latin typeface="Athanasius" pitchFamily="2" charset="0"/>
              </a:rPr>
              <a:t>Naucwbi</a:t>
            </a:r>
            <a:r>
              <a:rPr lang="en-US" sz="1800" b="1" dirty="0">
                <a:latin typeface="Athanasius" pitchFamily="2" charset="0"/>
              </a:rPr>
              <a:t> de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nikematoi</a:t>
            </a:r>
            <a:r>
              <a:rPr lang="en-US" sz="1800" b="1" dirty="0">
                <a:latin typeface="Athanasius" pitchFamily="2" charset="0"/>
              </a:rPr>
              <a:t> </a:t>
            </a:r>
            <a:r>
              <a:rPr lang="en-US" sz="1800" b="1" dirty="0" err="1">
                <a:latin typeface="Athanasius" pitchFamily="2" charset="0"/>
              </a:rPr>
              <a:t>eunhou</a:t>
            </a:r>
            <a:r>
              <a:rPr lang="en-US" sz="1800" b="1" dirty="0">
                <a:latin typeface="Athanasius" pitchFamily="2" charset="0"/>
              </a:rPr>
              <a:t> \</a:t>
            </a:r>
            <a:r>
              <a:rPr lang="en-US" sz="1800" b="1" dirty="0" err="1">
                <a:latin typeface="Athanasius" pitchFamily="2" charset="0"/>
              </a:rPr>
              <a:t>arof</a:t>
            </a:r>
            <a:r>
              <a:rPr lang="en-US" sz="1800" b="1" dirty="0">
                <a:latin typeface="Athanasius" pitchFamily="2" charset="0"/>
              </a:rPr>
              <a:t> </a:t>
            </a:r>
            <a:r>
              <a:rPr lang="en-US" sz="1800" b="1" dirty="0" err="1">
                <a:latin typeface="Athanasius" pitchFamily="2" charset="0"/>
              </a:rPr>
              <a:t>eu`èini</a:t>
            </a:r>
            <a:r>
              <a:rPr lang="en-US" sz="1800" b="1" dirty="0">
                <a:latin typeface="Athanasius" pitchFamily="2" charset="0"/>
              </a:rPr>
              <a:t> `</a:t>
            </a:r>
            <a:r>
              <a:rPr lang="en-US" sz="1800" b="1" dirty="0" err="1">
                <a:latin typeface="Athanasius" pitchFamily="2" charset="0"/>
              </a:rPr>
              <a:t>ènou</a:t>
            </a:r>
            <a:r>
              <a:rPr lang="en-US" sz="1800" b="1" dirty="0">
                <a:latin typeface="Athanasius" pitchFamily="2" charset="0"/>
              </a:rPr>
              <a:t>\</a:t>
            </a:r>
            <a:r>
              <a:rPr lang="en-US" sz="1800" b="1" dirty="0" err="1">
                <a:latin typeface="Athanasius" pitchFamily="2" charset="0"/>
              </a:rPr>
              <a:t>emj</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a:t>
            </a:r>
            <a:r>
              <a:rPr lang="en-US" sz="1800" b="1" dirty="0" err="1">
                <a:latin typeface="Athanasius" pitchFamily="2" charset="0"/>
              </a:rPr>
              <a:t>mek</a:t>
            </a:r>
            <a:r>
              <a:rPr lang="en-US" sz="1800" b="1" dirty="0">
                <a:latin typeface="Athanasius" pitchFamily="2" charset="0"/>
              </a:rPr>
              <a:t>. Ne </a:t>
            </a:r>
            <a:r>
              <a:rPr lang="en-US" sz="1800" b="1" dirty="0" err="1">
                <a:latin typeface="Athanasius" pitchFamily="2" charset="0"/>
              </a:rPr>
              <a:t>ouon</a:t>
            </a:r>
            <a:r>
              <a:rPr lang="en-US" sz="1800" b="1" dirty="0">
                <a:latin typeface="Athanasius" pitchFamily="2" charset="0"/>
              </a:rPr>
              <a:t> </a:t>
            </a:r>
            <a:r>
              <a:rPr lang="en-US" sz="1800" b="1" dirty="0" err="1">
                <a:latin typeface="Athanasius" pitchFamily="2" charset="0"/>
              </a:rPr>
              <a:t>ke`èepigravh</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ijwf</a:t>
            </a:r>
            <a:r>
              <a:rPr lang="en-US" sz="1800" b="1" dirty="0">
                <a:latin typeface="Athanasius" pitchFamily="2" charset="0"/>
              </a:rPr>
              <a:t> &gt;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a:t>
            </a:r>
            <a:r>
              <a:rPr lang="en-US" sz="1800" b="1" dirty="0" err="1">
                <a:latin typeface="Athanasius" pitchFamily="2" charset="0"/>
              </a:rPr>
              <a:t>èmmetrwmeoc</a:t>
            </a:r>
            <a:r>
              <a:rPr lang="en-US" sz="1800" b="1" dirty="0">
                <a:latin typeface="Athanasius" pitchFamily="2" charset="0"/>
              </a:rPr>
              <a:t> `</a:t>
            </a:r>
            <a:r>
              <a:rPr lang="en-US" sz="1800" b="1" dirty="0" err="1">
                <a:latin typeface="Athanasius" pitchFamily="2" charset="0"/>
              </a:rPr>
              <a:t>èmmetoueinin</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&gt; VAI  PE POURO NTE NIIOUDAI. </a:t>
            </a:r>
            <a:r>
              <a:rPr lang="en-US" sz="1800" b="1" dirty="0" err="1">
                <a:latin typeface="Athanasius" pitchFamily="2" charset="0"/>
              </a:rPr>
              <a:t>Ouai</a:t>
            </a:r>
            <a:r>
              <a:rPr lang="en-US" sz="1800" b="1" dirty="0">
                <a:latin typeface="Athanasius" pitchFamily="2" charset="0"/>
              </a:rPr>
              <a:t> de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nikakourgoc</a:t>
            </a:r>
            <a:r>
              <a:rPr lang="en-US" sz="1800" b="1" dirty="0">
                <a:latin typeface="Athanasius" pitchFamily="2" charset="0"/>
              </a:rPr>
              <a:t> `</a:t>
            </a:r>
            <a:r>
              <a:rPr lang="en-US" sz="1800" b="1" dirty="0" err="1">
                <a:latin typeface="Athanasius" pitchFamily="2" charset="0"/>
              </a:rPr>
              <a:t>èetau`èa</a:t>
            </a:r>
            <a:r>
              <a:rPr lang="en-US" sz="1800" b="1" dirty="0">
                <a:latin typeface="Athanasius" pitchFamily="2" charset="0"/>
              </a:rPr>
              <a:t>]</a:t>
            </a:r>
            <a:r>
              <a:rPr lang="en-US" sz="1800" b="1" dirty="0" err="1">
                <a:latin typeface="Athanasius" pitchFamily="2" charset="0"/>
              </a:rPr>
              <a:t>ou</a:t>
            </a:r>
            <a:r>
              <a:rPr lang="en-US" sz="1800" b="1" dirty="0">
                <a:latin typeface="Athanasius" pitchFamily="2" charset="0"/>
              </a:rPr>
              <a:t> &gt; </a:t>
            </a:r>
            <a:r>
              <a:rPr lang="en-US" sz="1800" b="1" dirty="0" err="1">
                <a:latin typeface="Athanasius" pitchFamily="2" charset="0"/>
              </a:rPr>
              <a:t>nafjeou`èa</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  </a:t>
            </a:r>
            <a:r>
              <a:rPr lang="en-US" sz="1800" b="1" dirty="0" err="1">
                <a:latin typeface="Athanasius" pitchFamily="2" charset="0"/>
              </a:rPr>
              <a:t>na</a:t>
            </a:r>
            <a:r>
              <a:rPr lang="en-US" sz="1800" b="1" dirty="0">
                <a:latin typeface="Athanasius" pitchFamily="2" charset="0"/>
              </a:rPr>
              <a:t>\</a:t>
            </a:r>
            <a:r>
              <a:rPr lang="en-US" sz="1800" b="1" dirty="0" err="1">
                <a:latin typeface="Athanasius" pitchFamily="2" charset="0"/>
              </a:rPr>
              <a:t>mek</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\men \</a:t>
            </a:r>
            <a:r>
              <a:rPr lang="en-US" sz="1800" b="1" dirty="0" err="1">
                <a:latin typeface="Athanasius" pitchFamily="2" charset="0"/>
              </a:rPr>
              <a:t>wn</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de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pikeouai</a:t>
            </a:r>
            <a:r>
              <a:rPr lang="en-US" sz="1800" b="1" dirty="0">
                <a:latin typeface="Athanasius" pitchFamily="2" charset="0"/>
              </a:rPr>
              <a:t> </a:t>
            </a:r>
            <a:r>
              <a:rPr lang="en-US" sz="1800" b="1" dirty="0" err="1">
                <a:latin typeface="Athanasius" pitchFamily="2" charset="0"/>
              </a:rPr>
              <a:t>efer`èepitiman</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de V;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èker</a:t>
            </a:r>
            <a:r>
              <a:rPr lang="en-US" sz="1800" b="1" dirty="0">
                <a:latin typeface="Athanasius" pitchFamily="2" charset="0"/>
              </a:rPr>
              <a:t>\o; an '</a:t>
            </a:r>
            <a:r>
              <a:rPr lang="en-US" sz="1800" b="1" dirty="0" err="1">
                <a:latin typeface="Athanasius" pitchFamily="2" charset="0"/>
              </a:rPr>
              <a:t>atef</a:t>
            </a:r>
            <a:r>
              <a:rPr lang="en-US" sz="1800" b="1" dirty="0">
                <a:latin typeface="Athanasius" pitchFamily="2" charset="0"/>
              </a:rPr>
              <a:t>\h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anxh</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pai</a:t>
            </a:r>
            <a:r>
              <a:rPr lang="en-US" sz="1800" b="1" dirty="0">
                <a:latin typeface="Athanasius" pitchFamily="2" charset="0"/>
              </a:rPr>
              <a:t>\</a:t>
            </a:r>
            <a:r>
              <a:rPr lang="en-US" sz="1800" b="1" dirty="0" err="1">
                <a:latin typeface="Athanasius" pitchFamily="2" charset="0"/>
              </a:rPr>
              <a:t>ap</a:t>
            </a:r>
            <a:r>
              <a:rPr lang="en-US" sz="1800" b="1" dirty="0">
                <a:latin typeface="Athanasius" pitchFamily="2" charset="0"/>
              </a:rPr>
              <a:t> `</a:t>
            </a:r>
            <a:r>
              <a:rPr lang="en-US" sz="1800" b="1" dirty="0" err="1">
                <a:latin typeface="Athanasius" pitchFamily="2" charset="0"/>
              </a:rPr>
              <a:t>ènouwt</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èanon</a:t>
            </a:r>
            <a:r>
              <a:rPr lang="en-US" sz="1800" b="1" dirty="0">
                <a:latin typeface="Athanasius" pitchFamily="2" charset="0"/>
              </a:rPr>
              <a:t> men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oumeqmhi</a:t>
            </a:r>
            <a:r>
              <a:rPr lang="en-US" sz="1800" b="1" dirty="0">
                <a:latin typeface="Athanasius" pitchFamily="2" charset="0"/>
              </a:rPr>
              <a:t> `</a:t>
            </a:r>
            <a:r>
              <a:rPr lang="en-US" sz="1800" b="1" dirty="0" err="1">
                <a:latin typeface="Athanasius" pitchFamily="2" charset="0"/>
              </a:rPr>
              <a:t>èetansi</a:t>
            </a:r>
            <a:r>
              <a:rPr lang="en-US" sz="1800" b="1" dirty="0">
                <a:latin typeface="Athanasius" pitchFamily="2" charset="0"/>
              </a:rPr>
              <a:t> kata `</a:t>
            </a:r>
            <a:r>
              <a:rPr lang="en-US" sz="1800" b="1" dirty="0" err="1">
                <a:latin typeface="Athanasius" pitchFamily="2" charset="0"/>
              </a:rPr>
              <a:t>èpem`èp</a:t>
            </a:r>
            <a:r>
              <a:rPr lang="en-US" sz="1800" b="1" dirty="0">
                <a:latin typeface="Athanasius" pitchFamily="2" charset="0"/>
              </a:rPr>
              <a:t>]a `</a:t>
            </a:r>
            <a:r>
              <a:rPr lang="en-US" sz="1800" b="1" dirty="0" err="1">
                <a:latin typeface="Athanasius" pitchFamily="2" charset="0"/>
              </a:rPr>
              <a:t>ènnh`èetanaitou</a:t>
            </a:r>
            <a:r>
              <a:rPr lang="en-US" sz="1800" b="1" dirty="0">
                <a:latin typeface="Athanasius" pitchFamily="2" charset="0"/>
              </a:rPr>
              <a:t> &gt; </a:t>
            </a:r>
            <a:r>
              <a:rPr lang="en-US" sz="1800" b="1" dirty="0" err="1">
                <a:latin typeface="Athanasius" pitchFamily="2" charset="0"/>
              </a:rPr>
              <a:t>vai</a:t>
            </a:r>
            <a:r>
              <a:rPr lang="en-US" sz="1800" b="1" dirty="0">
                <a:latin typeface="Athanasius" pitchFamily="2" charset="0"/>
              </a:rPr>
              <a:t> de `</a:t>
            </a:r>
            <a:r>
              <a:rPr lang="en-US" sz="1800" b="1" dirty="0" err="1">
                <a:latin typeface="Athanasius" pitchFamily="2" charset="0"/>
              </a:rPr>
              <a:t>ènqof</a:t>
            </a:r>
            <a:r>
              <a:rPr lang="en-US" sz="1800" b="1" dirty="0">
                <a:latin typeface="Athanasius" pitchFamily="2" charset="0"/>
              </a:rPr>
              <a:t> `</a:t>
            </a:r>
            <a:r>
              <a:rPr lang="en-US" sz="1800" b="1" dirty="0" err="1">
                <a:latin typeface="Athanasius" pitchFamily="2" charset="0"/>
              </a:rPr>
              <a:t>èmpefer</a:t>
            </a:r>
            <a:r>
              <a:rPr lang="en-US" sz="1800" b="1" dirty="0">
                <a:latin typeface="Athanasius" pitchFamily="2" charset="0"/>
              </a:rPr>
              <a:t> `è\li `</a:t>
            </a:r>
            <a:r>
              <a:rPr lang="en-US" sz="1800" b="1" dirty="0" err="1">
                <a:latin typeface="Athanasius" pitchFamily="2" charset="0"/>
              </a:rPr>
              <a:t>èmpet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P_ `</a:t>
            </a:r>
            <a:r>
              <a:rPr lang="en-US" sz="1800" b="1" dirty="0" err="1">
                <a:latin typeface="Athanasius" pitchFamily="2" charset="0"/>
              </a:rPr>
              <a:t>èaripameu`èi</a:t>
            </a:r>
            <a:r>
              <a:rPr lang="en-US" sz="1800" b="1" dirty="0">
                <a:latin typeface="Athanasius" pitchFamily="2" charset="0"/>
              </a:rPr>
              <a:t> \</a:t>
            </a:r>
            <a:r>
              <a:rPr lang="en-US" sz="1800" b="1" dirty="0" err="1">
                <a:latin typeface="Athanasius" pitchFamily="2" charset="0"/>
              </a:rPr>
              <a:t>otan</a:t>
            </a:r>
            <a:r>
              <a:rPr lang="en-US" sz="1800" b="1" dirty="0">
                <a:latin typeface="Athanasius" pitchFamily="2" charset="0"/>
              </a:rPr>
              <a:t> </a:t>
            </a:r>
            <a:r>
              <a:rPr lang="en-US" sz="1800" b="1" dirty="0" err="1">
                <a:latin typeface="Athanasius" pitchFamily="2" charset="0"/>
              </a:rPr>
              <a:t>akwan`èi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tekmetouro</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èamhn</a:t>
            </a:r>
            <a:r>
              <a:rPr lang="en-US" sz="1800" b="1" dirty="0">
                <a:latin typeface="Athanasius" pitchFamily="2" charset="0"/>
              </a:rPr>
              <a:t> ;</a:t>
            </a:r>
            <a:r>
              <a:rPr lang="en-US" sz="1800" b="1" dirty="0" err="1">
                <a:latin typeface="Athanasius" pitchFamily="2" charset="0"/>
              </a:rPr>
              <a: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nak</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èmvoou</a:t>
            </a:r>
            <a:r>
              <a:rPr lang="en-US" sz="1800" b="1" dirty="0">
                <a:latin typeface="Athanasius" pitchFamily="2" charset="0"/>
              </a:rPr>
              <a:t> </a:t>
            </a:r>
            <a:r>
              <a:rPr lang="en-US" sz="1800" b="1" dirty="0" err="1">
                <a:latin typeface="Athanasius" pitchFamily="2" charset="0"/>
              </a:rPr>
              <a:t>ek`èe</a:t>
            </a:r>
            <a:r>
              <a:rPr lang="en-US" sz="1800" b="1" dirty="0">
                <a:latin typeface="Athanasius" pitchFamily="2" charset="0"/>
              </a:rPr>
              <a:t>]</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nemhi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piparadicoc</a:t>
            </a:r>
            <a:r>
              <a:rPr lang="en-US" sz="1800" b="1" dirty="0">
                <a:latin typeface="Athanasius" pitchFamily="2" charset="0"/>
              </a:rPr>
              <a:t>. Ne `</a:t>
            </a:r>
            <a:r>
              <a:rPr lang="en-US" sz="1800" b="1" dirty="0" err="1">
                <a:latin typeface="Athanasius" pitchFamily="2" charset="0"/>
              </a:rPr>
              <a:t>èvnau</a:t>
            </a:r>
            <a:r>
              <a:rPr lang="en-US" sz="1800" b="1" dirty="0">
                <a:latin typeface="Athanasius" pitchFamily="2" charset="0"/>
              </a:rPr>
              <a:t> \</a:t>
            </a:r>
            <a:r>
              <a:rPr lang="en-US" sz="1800" b="1" dirty="0" err="1">
                <a:latin typeface="Athanasius" pitchFamily="2" charset="0"/>
              </a:rPr>
              <a:t>hdh</a:t>
            </a:r>
            <a:r>
              <a:rPr lang="en-US" sz="1800" b="1" dirty="0">
                <a:latin typeface="Athanasius" pitchFamily="2" charset="0"/>
              </a:rPr>
              <a:t>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coou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èa</a:t>
            </a:r>
            <a:r>
              <a:rPr lang="en-US" sz="1800" b="1" dirty="0">
                <a:latin typeface="Athanasius" pitchFamily="2" charset="0"/>
              </a:rPr>
              <a:t> </a:t>
            </a:r>
            <a:r>
              <a:rPr lang="en-US" sz="1800" b="1" dirty="0" err="1">
                <a:latin typeface="Athanasius" pitchFamily="2" charset="0"/>
              </a:rPr>
              <a:t>ouxaki</a:t>
            </a:r>
            <a:r>
              <a:rPr lang="en-US" sz="1800" b="1" dirty="0">
                <a:latin typeface="Athanasius" pitchFamily="2" charset="0"/>
              </a:rPr>
              <a:t> ]</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ijen</a:t>
            </a:r>
            <a:r>
              <a:rPr lang="en-US" sz="1800" b="1" dirty="0">
                <a:latin typeface="Athanasius" pitchFamily="2" charset="0"/>
              </a:rPr>
              <a:t> `</a:t>
            </a:r>
            <a:r>
              <a:rPr lang="en-US" sz="1800" b="1" dirty="0" err="1">
                <a:latin typeface="Athanasius" pitchFamily="2" charset="0"/>
              </a:rPr>
              <a:t>èpka</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thrf</a:t>
            </a:r>
            <a:r>
              <a:rPr lang="en-US" sz="1800" b="1" dirty="0">
                <a:latin typeface="Athanasius" pitchFamily="2" charset="0"/>
              </a:rPr>
              <a:t> &gt; ]a `</a:t>
            </a:r>
            <a:r>
              <a:rPr lang="en-US" sz="1800" b="1" dirty="0" err="1">
                <a:latin typeface="Athanasius" pitchFamily="2" charset="0"/>
              </a:rPr>
              <a:t>èèvnau</a:t>
            </a:r>
            <a:r>
              <a:rPr lang="en-US" sz="1800" b="1" dirty="0">
                <a:latin typeface="Athanasius" pitchFamily="2" charset="0"/>
              </a:rPr>
              <a:t>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yi</a:t>
            </a:r>
            <a:r>
              <a:rPr lang="en-US" sz="1800" b="1" dirty="0">
                <a:latin typeface="Athanasius" pitchFamily="2" charset="0"/>
              </a:rPr>
              <a:t>;. </a:t>
            </a:r>
            <a:r>
              <a:rPr lang="fr-FR"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2675758D-0659-4EE6-9D90-626F00FA8C4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083671A6-D256-4E38-9A23-59DBA4AE3422}"/>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1584810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000" b="1" dirty="0">
                <a:solidFill>
                  <a:srgbClr val="C00000"/>
                </a:solidFill>
                <a:latin typeface="Athanasius" pitchFamily="2" charset="0"/>
              </a:rPr>
              <a:t>Iwannhn  Kev i/q/ &gt; i/g/ - k/z/</a:t>
            </a:r>
            <a:endParaRPr lang="fr-FR" sz="2000" b="1" dirty="0">
              <a:solidFill>
                <a:srgbClr val="C00000"/>
              </a:solidFill>
              <a:latin typeface="Athanasius" pitchFamily="2" charset="0"/>
            </a:endParaRPr>
          </a:p>
          <a:p>
            <a:pPr marL="0" indent="0" algn="just">
              <a:buNone/>
            </a:pP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èetafcwtem</a:t>
            </a:r>
            <a:r>
              <a:rPr lang="en-US" sz="1800" b="1" dirty="0">
                <a:latin typeface="Athanasius" pitchFamily="2" charset="0"/>
              </a:rPr>
              <a:t> `</a:t>
            </a:r>
            <a:r>
              <a:rPr lang="en-US" sz="1800" b="1" dirty="0" err="1">
                <a:latin typeface="Athanasius" pitchFamily="2" charset="0"/>
              </a:rPr>
              <a:t>èenaicaji</a:t>
            </a:r>
            <a:r>
              <a:rPr lang="en-US" sz="1800" b="1" dirty="0">
                <a:latin typeface="Athanasius" pitchFamily="2" charset="0"/>
              </a:rPr>
              <a:t> &gt; </a:t>
            </a:r>
            <a:r>
              <a:rPr lang="en-US" sz="1800" b="1" dirty="0" err="1">
                <a:latin typeface="Athanasius" pitchFamily="2" charset="0"/>
              </a:rPr>
              <a:t>afen</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a:t>
            </a:r>
            <a:r>
              <a:rPr lang="en-US" sz="1800" b="1" dirty="0">
                <a:latin typeface="Athanasius" pitchFamily="2" charset="0"/>
              </a:rPr>
              <a:t>\</a:t>
            </a:r>
            <a:r>
              <a:rPr lang="en-US" sz="1800" b="1" dirty="0" err="1">
                <a:latin typeface="Athanasius" pitchFamily="2" charset="0"/>
              </a:rPr>
              <a:t>emci</a:t>
            </a:r>
            <a:r>
              <a:rPr lang="en-US" sz="1800" b="1" dirty="0">
                <a:latin typeface="Athanasius" pitchFamily="2" charset="0"/>
              </a:rPr>
              <a:t> \</a:t>
            </a:r>
            <a:r>
              <a:rPr lang="en-US" sz="1800" b="1" dirty="0" err="1">
                <a:latin typeface="Athanasius" pitchFamily="2" charset="0"/>
              </a:rPr>
              <a:t>ijen</a:t>
            </a:r>
            <a:r>
              <a:rPr lang="en-US" sz="1800" b="1" dirty="0">
                <a:latin typeface="Athanasius" pitchFamily="2" charset="0"/>
              </a:rPr>
              <a:t> </a:t>
            </a:r>
            <a:r>
              <a:rPr lang="en-US" sz="1800" b="1" dirty="0" err="1">
                <a:latin typeface="Athanasius" pitchFamily="2" charset="0"/>
              </a:rPr>
              <a:t>pibhma</a:t>
            </a:r>
            <a:r>
              <a:rPr lang="en-US" sz="1800" b="1" dirty="0">
                <a:latin typeface="Athanasius" pitchFamily="2" charset="0"/>
              </a:rPr>
              <a:t> &gt; '</a:t>
            </a:r>
            <a:r>
              <a:rPr lang="en-US" sz="1800" b="1" dirty="0" err="1">
                <a:latin typeface="Athanasius" pitchFamily="2" charset="0"/>
              </a:rPr>
              <a:t>en</a:t>
            </a:r>
            <a:r>
              <a:rPr lang="en-US" sz="1800" b="1" dirty="0">
                <a:latin typeface="Athanasius" pitchFamily="2" charset="0"/>
              </a:rPr>
              <a:t> pima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piliqoctrwton</a:t>
            </a:r>
            <a:r>
              <a:rPr lang="en-US" sz="1800" b="1" dirty="0">
                <a:latin typeface="Athanasius" pitchFamily="2" charset="0"/>
              </a:rPr>
              <a:t> &gt;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Gabbaqa</a:t>
            </a:r>
            <a:r>
              <a:rPr lang="en-US" sz="1800" b="1" dirty="0">
                <a:latin typeface="Athanasius" pitchFamily="2" charset="0"/>
              </a:rPr>
              <a:t>. Ne `</a:t>
            </a:r>
            <a:r>
              <a:rPr lang="en-US" sz="1800" b="1" dirty="0" err="1">
                <a:latin typeface="Athanasius" pitchFamily="2" charset="0"/>
              </a:rPr>
              <a:t>ètpareckeuh</a:t>
            </a:r>
            <a:r>
              <a:rPr lang="en-US" sz="1800" b="1" dirty="0">
                <a:latin typeface="Athanasius" pitchFamily="2" charset="0"/>
              </a:rPr>
              <a:t> de </a:t>
            </a:r>
            <a:r>
              <a:rPr lang="en-US" sz="1800" b="1" dirty="0" err="1">
                <a:latin typeface="Athanasius" pitchFamily="2" charset="0"/>
              </a:rPr>
              <a:t>te</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`è </a:t>
            </a:r>
            <a:r>
              <a:rPr lang="en-US" sz="1800" b="1" dirty="0" err="1">
                <a:latin typeface="Athanasius" pitchFamily="2" charset="0"/>
              </a:rPr>
              <a:t>mpipacxa</a:t>
            </a:r>
            <a:r>
              <a:rPr lang="en-US" sz="1800" b="1" dirty="0">
                <a:latin typeface="Athanasius" pitchFamily="2" charset="0"/>
              </a:rPr>
              <a:t> &gt; ne `</a:t>
            </a:r>
            <a:r>
              <a:rPr lang="en-US" sz="1800" b="1" dirty="0" err="1">
                <a:latin typeface="Athanasius" pitchFamily="2" charset="0"/>
              </a:rPr>
              <a:t>èvnau</a:t>
            </a:r>
            <a:r>
              <a:rPr lang="en-US" sz="1800" b="1" dirty="0">
                <a:latin typeface="Athanasius" pitchFamily="2" charset="0"/>
              </a:rPr>
              <a:t> de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coou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hppe</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petenouro</a:t>
            </a:r>
            <a:r>
              <a:rPr lang="en-US" sz="1800" b="1" dirty="0">
                <a:latin typeface="Athanasius" pitchFamily="2" charset="0"/>
              </a:rPr>
              <a:t>. </a:t>
            </a:r>
            <a:r>
              <a:rPr lang="en-US" sz="1800" b="1" dirty="0" err="1">
                <a:latin typeface="Athanasius" pitchFamily="2" charset="0"/>
              </a:rPr>
              <a:t>Nqwou</a:t>
            </a:r>
            <a:r>
              <a:rPr lang="en-US" sz="1800" b="1" dirty="0">
                <a:latin typeface="Athanasius" pitchFamily="2" charset="0"/>
              </a:rPr>
              <a:t> de </a:t>
            </a:r>
            <a:r>
              <a:rPr lang="en-US" sz="1800" b="1" dirty="0" err="1">
                <a:latin typeface="Athanasius" pitchFamily="2" charset="0"/>
              </a:rPr>
              <a:t>auw</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è`èalitf</a:t>
            </a:r>
            <a:r>
              <a:rPr lang="en-US" sz="1800" b="1" dirty="0">
                <a:latin typeface="Athanasius" pitchFamily="2" charset="0"/>
              </a:rPr>
              <a:t> `</a:t>
            </a:r>
            <a:r>
              <a:rPr lang="en-US" sz="1800" b="1" dirty="0" err="1">
                <a:latin typeface="Athanasius" pitchFamily="2" charset="0"/>
              </a:rPr>
              <a:t>èalitf</a:t>
            </a:r>
            <a:r>
              <a:rPr lang="en-US" sz="1800" b="1" dirty="0">
                <a:latin typeface="Athanasius" pitchFamily="2" charset="0"/>
              </a:rPr>
              <a:t> a]f &gt; </a:t>
            </a: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èntae</a:t>
            </a:r>
            <a:r>
              <a:rPr lang="en-US" sz="1800" b="1" dirty="0">
                <a:latin typeface="Athanasius" pitchFamily="2" charset="0"/>
              </a:rPr>
              <a:t>] </a:t>
            </a:r>
            <a:r>
              <a:rPr lang="en-US" sz="1800" b="1" dirty="0" err="1">
                <a:latin typeface="Athanasius" pitchFamily="2" charset="0"/>
              </a:rPr>
              <a:t>petenouro</a:t>
            </a:r>
            <a:r>
              <a:rPr lang="en-US" sz="1800" b="1" dirty="0">
                <a:latin typeface="Athanasius" pitchFamily="2" charset="0"/>
              </a:rPr>
              <a:t> &gt; `</a:t>
            </a:r>
            <a:r>
              <a:rPr lang="en-US" sz="1800" b="1" dirty="0" err="1">
                <a:latin typeface="Athanasius" pitchFamily="2" charset="0"/>
              </a:rPr>
              <a:t>èauerou`èw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èmmonten</a:t>
            </a:r>
            <a:r>
              <a:rPr lang="en-US" sz="1800" b="1" dirty="0">
                <a:latin typeface="Athanasius" pitchFamily="2" charset="0"/>
              </a:rPr>
              <a:t> </a:t>
            </a:r>
            <a:r>
              <a:rPr lang="en-US" sz="1800" b="1" dirty="0" err="1">
                <a:latin typeface="Athanasius" pitchFamily="2" charset="0"/>
              </a:rPr>
              <a:t>ouro</a:t>
            </a:r>
            <a:r>
              <a:rPr lang="en-US" sz="1800" b="1" dirty="0">
                <a:latin typeface="Athanasius" pitchFamily="2" charset="0"/>
              </a:rPr>
              <a:t> `</a:t>
            </a:r>
            <a:r>
              <a:rPr lang="en-US" sz="1800" b="1" dirty="0" err="1">
                <a:latin typeface="Athanasius" pitchFamily="2" charset="0"/>
              </a:rPr>
              <a:t>èmmau</a:t>
            </a:r>
            <a:r>
              <a:rPr lang="en-US" sz="1800" b="1" dirty="0">
                <a:latin typeface="Athanasius" pitchFamily="2" charset="0"/>
              </a:rPr>
              <a:t> `</a:t>
            </a:r>
            <a:r>
              <a:rPr lang="en-US" sz="1800" b="1" dirty="0" err="1">
                <a:latin typeface="Athanasius" pitchFamily="2" charset="0"/>
              </a:rPr>
              <a:t>èebhl</a:t>
            </a:r>
            <a:r>
              <a:rPr lang="en-US" sz="1800" b="1" dirty="0">
                <a:latin typeface="Athanasius" pitchFamily="2" charset="0"/>
              </a:rPr>
              <a:t> `</a:t>
            </a:r>
            <a:r>
              <a:rPr lang="en-US" sz="1800" b="1" dirty="0" err="1">
                <a:latin typeface="Athanasius" pitchFamily="2" charset="0"/>
              </a:rPr>
              <a:t>èeKecar</a:t>
            </a:r>
            <a:r>
              <a:rPr lang="en-US" sz="1800" b="1" dirty="0">
                <a:latin typeface="Athanasius" pitchFamily="2" charset="0"/>
              </a:rPr>
              <a:t>. Tote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èntoua</a:t>
            </a:r>
            <a:r>
              <a:rPr lang="en-US" sz="1800" b="1" dirty="0">
                <a:latin typeface="Athanasius" pitchFamily="2" charset="0"/>
              </a:rPr>
              <a:t>]f </a:t>
            </a:r>
            <a:r>
              <a:rPr lang="en-US" sz="1800" b="1" dirty="0" err="1">
                <a:latin typeface="Athanasius" pitchFamily="2" charset="0"/>
              </a:rPr>
              <a:t>ausi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ènqof</a:t>
            </a:r>
            <a:r>
              <a:rPr lang="en-US" sz="1800" b="1" dirty="0">
                <a:latin typeface="Athanasius" pitchFamily="2" charset="0"/>
              </a:rPr>
              <a:t> </a:t>
            </a:r>
            <a:r>
              <a:rPr lang="en-US" sz="1800" b="1" dirty="0" err="1">
                <a:latin typeface="Athanasius" pitchFamily="2" charset="0"/>
              </a:rPr>
              <a:t>effai</a:t>
            </a:r>
            <a:r>
              <a:rPr lang="en-US" sz="1800" b="1" dirty="0">
                <a:latin typeface="Athanasius" pitchFamily="2" charset="0"/>
              </a:rPr>
              <a:t> `</a:t>
            </a:r>
            <a:r>
              <a:rPr lang="en-US" sz="1800" b="1" dirty="0" err="1">
                <a:latin typeface="Athanasius" pitchFamily="2" charset="0"/>
              </a:rPr>
              <a:t>èmpefctauroc</a:t>
            </a:r>
            <a:r>
              <a:rPr lang="en-US" sz="1800" b="1" dirty="0">
                <a:latin typeface="Athanasius" pitchFamily="2" charset="0"/>
              </a:rPr>
              <a:t>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èepima</a:t>
            </a:r>
            <a:r>
              <a:rPr lang="en-US" sz="1800" b="1" dirty="0">
                <a:latin typeface="Athanasius" pitchFamily="2" charset="0"/>
              </a:rPr>
              <a:t>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Pikranion</a:t>
            </a:r>
            <a:r>
              <a:rPr lang="en-US" sz="1800" b="1" dirty="0">
                <a:latin typeface="Athanasius" pitchFamily="2" charset="0"/>
              </a:rPr>
              <a:t> &gt;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de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Pigolgoqa</a:t>
            </a:r>
            <a:r>
              <a:rPr lang="en-US" sz="1800" b="1" dirty="0">
                <a:latin typeface="Athanasius" pitchFamily="2" charset="0"/>
              </a:rPr>
              <a:t>. Pima `</a:t>
            </a:r>
            <a:r>
              <a:rPr lang="en-US" sz="1800" b="1" dirty="0" err="1">
                <a:latin typeface="Athanasius" pitchFamily="2" charset="0"/>
              </a:rPr>
              <a:t>èetaua</a:t>
            </a:r>
            <a:r>
              <a:rPr lang="en-US" sz="1800" b="1" dirty="0">
                <a:latin typeface="Athanasius" pitchFamily="2" charset="0"/>
              </a:rPr>
              <a:t>]f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au`èi</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ènkeconi</a:t>
            </a:r>
            <a:r>
              <a:rPr lang="en-US" sz="1800" b="1" dirty="0">
                <a:latin typeface="Athanasius" pitchFamily="2" charset="0"/>
              </a:rPr>
              <a:t> `</a:t>
            </a:r>
            <a:r>
              <a:rPr lang="en-US" sz="1800" b="1" dirty="0" err="1">
                <a:latin typeface="Athanasius" pitchFamily="2" charset="0"/>
              </a:rPr>
              <a:t>ècnau</a:t>
            </a:r>
            <a:r>
              <a:rPr lang="en-US" sz="1800" b="1" dirty="0">
                <a:latin typeface="Athanasius" pitchFamily="2" charset="0"/>
              </a:rPr>
              <a:t> </a:t>
            </a:r>
            <a:r>
              <a:rPr lang="en-US" sz="1800" b="1" dirty="0" err="1">
                <a:latin typeface="Athanasius" pitchFamily="2" charset="0"/>
              </a:rPr>
              <a:t>nemaf</a:t>
            </a:r>
            <a:r>
              <a:rPr lang="en-US" sz="1800" b="1" dirty="0">
                <a:latin typeface="Athanasius" pitchFamily="2" charset="0"/>
              </a:rPr>
              <a:t> </a:t>
            </a:r>
            <a:r>
              <a:rPr lang="en-US" sz="1800" b="1" dirty="0" err="1">
                <a:latin typeface="Athanasius" pitchFamily="2" charset="0"/>
              </a:rPr>
              <a:t>ca`èmnh</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ca`èmnai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Ihc</a:t>
            </a:r>
            <a:r>
              <a:rPr lang="en-US" sz="1800" b="1" dirty="0">
                <a:latin typeface="Athanasius" pitchFamily="2" charset="0"/>
              </a:rPr>
              <a:t> ? de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èqmh</a:t>
            </a:r>
            <a:r>
              <a:rPr lang="en-US" sz="1800" b="1" dirty="0">
                <a:latin typeface="Athanasius" pitchFamily="2" charset="0"/>
              </a:rPr>
              <a:t>;.</a:t>
            </a:r>
          </a:p>
          <a:p>
            <a:pPr marL="0" indent="0" algn="just">
              <a:buNone/>
            </a:pPr>
            <a:r>
              <a:rPr lang="en-US" sz="1800" b="1" dirty="0" err="1">
                <a:latin typeface="Athanasius" pitchFamily="2" charset="0"/>
              </a:rPr>
              <a:t>Af`èc'e</a:t>
            </a:r>
            <a:r>
              <a:rPr lang="en-US" sz="1800" b="1" dirty="0">
                <a:latin typeface="Athanasius" pitchFamily="2" charset="0"/>
              </a:rPr>
              <a:t> </a:t>
            </a:r>
            <a:r>
              <a:rPr lang="en-US" sz="1800" b="1" dirty="0" err="1">
                <a:latin typeface="Athanasius" pitchFamily="2" charset="0"/>
              </a:rPr>
              <a:t>ke</a:t>
            </a:r>
            <a:r>
              <a:rPr lang="en-US" sz="1800" b="1" dirty="0">
                <a:latin typeface="Athanasius" pitchFamily="2" charset="0"/>
              </a:rPr>
              <a:t> </a:t>
            </a:r>
            <a:r>
              <a:rPr lang="en-US" sz="1800" b="1" dirty="0" err="1">
                <a:latin typeface="Athanasius" pitchFamily="2" charset="0"/>
              </a:rPr>
              <a:t>titloc</a:t>
            </a:r>
            <a:r>
              <a:rPr lang="en-US" sz="1800" b="1" dirty="0">
                <a:latin typeface="Athanasius" pitchFamily="2" charset="0"/>
              </a:rPr>
              <a:t> de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afxaf</a:t>
            </a:r>
            <a:r>
              <a:rPr lang="en-US" sz="1800" b="1" dirty="0">
                <a:latin typeface="Athanasius" pitchFamily="2" charset="0"/>
              </a:rPr>
              <a:t> \</a:t>
            </a:r>
            <a:r>
              <a:rPr lang="en-US" sz="1800" b="1" dirty="0" err="1">
                <a:latin typeface="Athanasius" pitchFamily="2" charset="0"/>
              </a:rPr>
              <a:t>ijen</a:t>
            </a:r>
            <a:r>
              <a:rPr lang="en-US" sz="1800" b="1" dirty="0">
                <a:latin typeface="Athanasius" pitchFamily="2" charset="0"/>
              </a:rPr>
              <a:t> </a:t>
            </a:r>
            <a:r>
              <a:rPr lang="en-US" sz="1800" b="1" dirty="0" err="1">
                <a:latin typeface="Athanasius" pitchFamily="2" charset="0"/>
              </a:rPr>
              <a:t>pictauroc</a:t>
            </a:r>
            <a:r>
              <a:rPr lang="en-US" sz="1800" b="1" dirty="0">
                <a:latin typeface="Athanasius" pitchFamily="2" charset="0"/>
              </a:rPr>
              <a:t> &gt;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èc'hout</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&gt; IHCOUC PINAZWREOC POURO NTE NIIOUDAI. </a:t>
            </a:r>
            <a:r>
              <a:rPr lang="en-US" sz="1800" b="1" dirty="0" err="1">
                <a:latin typeface="Athanasius" pitchFamily="2" charset="0"/>
              </a:rPr>
              <a:t>Oumh</a:t>
            </a:r>
            <a:r>
              <a:rPr lang="en-US" sz="1800" b="1" dirty="0">
                <a:latin typeface="Athanasius" pitchFamily="2" charset="0"/>
              </a:rPr>
              <a:t>] de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auw</a:t>
            </a:r>
            <a:r>
              <a:rPr lang="en-US" sz="1800" b="1" dirty="0">
                <a:latin typeface="Athanasius" pitchFamily="2" charset="0"/>
              </a:rPr>
              <a:t>] `</a:t>
            </a:r>
            <a:r>
              <a:rPr lang="en-US" sz="1800" b="1" dirty="0" err="1">
                <a:latin typeface="Athanasius" pitchFamily="2" charset="0"/>
              </a:rPr>
              <a:t>èmpaititloc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naf'ent</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èe;baki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pima `</a:t>
            </a:r>
            <a:r>
              <a:rPr lang="en-US" sz="1800" b="1" dirty="0" err="1">
                <a:latin typeface="Athanasius" pitchFamily="2" charset="0"/>
              </a:rPr>
              <a:t>èetaue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naf`èc'hout</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a:t>
            </a:r>
            <a:r>
              <a:rPr lang="en-US" sz="1800" b="1" dirty="0" err="1">
                <a:latin typeface="Athanasius" pitchFamily="2" charset="0"/>
              </a:rPr>
              <a:t>èmmetrwmeoc</a:t>
            </a:r>
            <a:r>
              <a:rPr lang="en-US" sz="1800" b="1" dirty="0">
                <a:latin typeface="Athanasius" pitchFamily="2" charset="0"/>
              </a:rPr>
              <a:t> `</a:t>
            </a:r>
            <a:r>
              <a:rPr lang="en-US" sz="1800" b="1" dirty="0" err="1">
                <a:latin typeface="Athanasius" pitchFamily="2" charset="0"/>
              </a:rPr>
              <a:t>èmmetoueinin</a:t>
            </a:r>
            <a:r>
              <a:rPr lang="en-US" sz="1800" b="1" dirty="0">
                <a:latin typeface="Athanasius" pitchFamily="2" charset="0"/>
              </a:rPr>
              <a:t>. </a:t>
            </a:r>
            <a:r>
              <a:rPr lang="en-US" sz="1800" b="1" dirty="0" err="1">
                <a:latin typeface="Athanasius" pitchFamily="2" charset="0"/>
              </a:rPr>
              <a:t>Naujw</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èmPilatoc</a:t>
            </a:r>
            <a:r>
              <a:rPr lang="en-US" sz="1800" b="1" dirty="0">
                <a:latin typeface="Athanasius" pitchFamily="2" charset="0"/>
              </a:rPr>
              <a:t> &gt;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èmper`èc'ai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alla</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ènqof</a:t>
            </a:r>
            <a:r>
              <a:rPr lang="en-US" sz="1800" b="1" dirty="0">
                <a:latin typeface="Athanasius" pitchFamily="2" charset="0"/>
              </a:rPr>
              <a:t> </a:t>
            </a:r>
            <a:r>
              <a:rPr lang="en-US" sz="1800" b="1" dirty="0" err="1">
                <a:latin typeface="Athanasius" pitchFamily="2" charset="0"/>
              </a:rPr>
              <a:t>afjoc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vh`èetai`èc'htf</a:t>
            </a:r>
            <a:r>
              <a:rPr lang="en-US" sz="1800" b="1" dirty="0">
                <a:latin typeface="Athanasius" pitchFamily="2" charset="0"/>
              </a:rPr>
              <a:t> </a:t>
            </a:r>
            <a:r>
              <a:rPr lang="en-US" sz="1800" b="1" dirty="0" err="1">
                <a:latin typeface="Athanasius" pitchFamily="2" charset="0"/>
              </a:rPr>
              <a:t>ai`èc'htf</a:t>
            </a:r>
            <a:r>
              <a:rPr lang="en-US" sz="1800" b="1" dirty="0">
                <a:latin typeface="Athanasius" pitchFamily="2" charset="0"/>
              </a:rPr>
              <a:t>. </a:t>
            </a:r>
            <a:r>
              <a:rPr lang="en-US" sz="1800" b="1" dirty="0" err="1">
                <a:latin typeface="Athanasius" pitchFamily="2" charset="0"/>
              </a:rPr>
              <a:t>Nimatoi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èetaue</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&gt; </a:t>
            </a:r>
            <a:r>
              <a:rPr lang="en-US" sz="1800" b="1" dirty="0" err="1">
                <a:latin typeface="Athanasius" pitchFamily="2" charset="0"/>
              </a:rPr>
              <a:t>ausi</a:t>
            </a:r>
            <a:r>
              <a:rPr lang="en-US" sz="1800" b="1" dirty="0">
                <a:latin typeface="Athanasius" pitchFamily="2" charset="0"/>
              </a:rPr>
              <a:t>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auaitou</a:t>
            </a:r>
            <a:r>
              <a:rPr lang="en-US" sz="1800" b="1" dirty="0">
                <a:latin typeface="Athanasius" pitchFamily="2" charset="0"/>
              </a:rPr>
              <a:t> `</a:t>
            </a:r>
            <a:r>
              <a:rPr lang="en-US" sz="1800" b="1" dirty="0" err="1">
                <a:latin typeface="Athanasius" pitchFamily="2" charset="0"/>
              </a:rPr>
              <a:t>èn`èftou</a:t>
            </a:r>
            <a:r>
              <a:rPr lang="en-US" sz="1800" b="1" dirty="0">
                <a:latin typeface="Athanasius" pitchFamily="2" charset="0"/>
              </a:rPr>
              <a:t> `</a:t>
            </a:r>
            <a:r>
              <a:rPr lang="en-US" sz="1800" b="1" dirty="0" err="1">
                <a:latin typeface="Athanasius" pitchFamily="2" charset="0"/>
              </a:rPr>
              <a:t>èntoi</a:t>
            </a:r>
            <a:r>
              <a:rPr lang="en-US" sz="1800" b="1" dirty="0">
                <a:latin typeface="Athanasius" pitchFamily="2" charset="0"/>
              </a:rPr>
              <a:t> &gt; </a:t>
            </a:r>
            <a:r>
              <a:rPr lang="en-US" sz="1800" b="1" dirty="0" err="1">
                <a:latin typeface="Athanasius" pitchFamily="2" charset="0"/>
              </a:rPr>
              <a:t>outoi</a:t>
            </a:r>
            <a:r>
              <a:rPr lang="en-US" sz="1800" b="1" dirty="0">
                <a:latin typeface="Athanasius" pitchFamily="2" charset="0"/>
              </a:rPr>
              <a:t> `</a:t>
            </a:r>
            <a:r>
              <a:rPr lang="en-US" sz="1800" b="1" dirty="0" err="1">
                <a:latin typeface="Athanasius" pitchFamily="2" charset="0"/>
              </a:rPr>
              <a:t>èe`èvouai</a:t>
            </a:r>
            <a:r>
              <a:rPr lang="en-US" sz="1800" b="1" dirty="0">
                <a:latin typeface="Athanasius" pitchFamily="2" charset="0"/>
              </a:rPr>
              <a:t> `</a:t>
            </a:r>
            <a:r>
              <a:rPr lang="en-US" sz="1800" b="1" dirty="0" err="1">
                <a:latin typeface="Athanasius" pitchFamily="2" charset="0"/>
              </a:rPr>
              <a:t>ènnimatoi</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ke`è</a:t>
            </a:r>
            <a:r>
              <a:rPr lang="en-US" sz="1800" b="1" dirty="0">
                <a:latin typeface="Athanasius" pitchFamily="2" charset="0"/>
              </a:rPr>
              <a:t>]</a:t>
            </a:r>
            <a:r>
              <a:rPr lang="en-US" sz="1800" b="1" dirty="0" err="1">
                <a:latin typeface="Athanasius" pitchFamily="2" charset="0"/>
              </a:rPr>
              <a:t>qhn</a:t>
            </a:r>
            <a:r>
              <a:rPr lang="en-US" sz="1800" b="1" dirty="0">
                <a:latin typeface="Athanasius" pitchFamily="2" charset="0"/>
              </a:rPr>
              <a:t> &gt; ;`è]</a:t>
            </a:r>
            <a:r>
              <a:rPr lang="en-US" sz="1800" b="1" dirty="0" err="1">
                <a:latin typeface="Athanasius" pitchFamily="2" charset="0"/>
              </a:rPr>
              <a:t>qhn</a:t>
            </a:r>
            <a:r>
              <a:rPr lang="en-US" sz="1800" b="1" dirty="0">
                <a:latin typeface="Athanasius" pitchFamily="2" charset="0"/>
              </a:rPr>
              <a:t> de ne </a:t>
            </a:r>
            <a:r>
              <a:rPr lang="en-US" sz="1800" b="1" dirty="0" err="1">
                <a:latin typeface="Athanasius" pitchFamily="2" charset="0"/>
              </a:rPr>
              <a:t>ouatqwrp</a:t>
            </a:r>
            <a:r>
              <a:rPr lang="en-US" sz="1800" b="1" dirty="0">
                <a:latin typeface="Athanasius" pitchFamily="2" charset="0"/>
              </a:rPr>
              <a:t> </a:t>
            </a:r>
            <a:r>
              <a:rPr lang="en-US" sz="1800" b="1" dirty="0" err="1">
                <a:latin typeface="Athanasius" pitchFamily="2" charset="0"/>
              </a:rPr>
              <a:t>te</a:t>
            </a:r>
            <a:r>
              <a:rPr lang="en-US" sz="1800" b="1" dirty="0">
                <a:latin typeface="Athanasius" pitchFamily="2" charset="0"/>
              </a:rPr>
              <a:t> &gt; `</a:t>
            </a:r>
            <a:r>
              <a:rPr lang="en-US" sz="1800" b="1" dirty="0" err="1">
                <a:latin typeface="Athanasius" pitchFamily="2" charset="0"/>
              </a:rPr>
              <a:t>èncw'i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èe`èp</a:t>
            </a:r>
            <a:r>
              <a:rPr lang="en-US" sz="1800" b="1" dirty="0">
                <a:latin typeface="Athanasius" pitchFamily="2" charset="0"/>
              </a:rPr>
              <a:t>]</a:t>
            </a:r>
            <a:r>
              <a:rPr lang="en-US" sz="1800" b="1" dirty="0" err="1">
                <a:latin typeface="Athanasius" pitchFamily="2" charset="0"/>
              </a:rPr>
              <a:t>wi</a:t>
            </a:r>
            <a:r>
              <a:rPr lang="en-US" sz="1800" b="1" dirty="0">
                <a:latin typeface="Athanasius" pitchFamily="2" charset="0"/>
              </a:rPr>
              <a:t> </a:t>
            </a:r>
            <a:r>
              <a:rPr lang="en-US" sz="1800" b="1" dirty="0" err="1">
                <a:latin typeface="Athanasius" pitchFamily="2" charset="0"/>
              </a:rPr>
              <a:t>thrc</a:t>
            </a:r>
            <a:r>
              <a:rPr lang="en-US" sz="1800" b="1" dirty="0">
                <a:latin typeface="Athanasius" pitchFamily="2" charset="0"/>
              </a:rPr>
              <a:t>. </a:t>
            </a:r>
            <a:r>
              <a:rPr lang="en-US" sz="1800" b="1" dirty="0" err="1">
                <a:latin typeface="Athanasius" pitchFamily="2" charset="0"/>
              </a:rPr>
              <a:t>Pejwou</a:t>
            </a:r>
            <a:r>
              <a:rPr lang="en-US" sz="1800" b="1" dirty="0">
                <a:latin typeface="Athanasius" pitchFamily="2" charset="0"/>
              </a:rPr>
              <a:t> de `</a:t>
            </a:r>
            <a:r>
              <a:rPr lang="en-US" sz="1800" b="1" dirty="0" err="1">
                <a:latin typeface="Athanasius" pitchFamily="2" charset="0"/>
              </a:rPr>
              <a:t>ènnou`èerhou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èmpen`èqrenva'c</a:t>
            </a:r>
            <a:r>
              <a:rPr lang="en-US" sz="1800" b="1" dirty="0">
                <a:latin typeface="Athanasius" pitchFamily="2" charset="0"/>
              </a:rPr>
              <a:t> </a:t>
            </a:r>
            <a:r>
              <a:rPr lang="en-US" sz="1800" b="1" dirty="0" err="1">
                <a:latin typeface="Athanasius" pitchFamily="2" charset="0"/>
              </a:rPr>
              <a:t>alla</a:t>
            </a:r>
            <a:r>
              <a:rPr lang="en-US" sz="1800" b="1" dirty="0">
                <a:latin typeface="Athanasius" pitchFamily="2" charset="0"/>
              </a:rPr>
              <a:t> </a:t>
            </a:r>
            <a:r>
              <a:rPr lang="en-US" sz="1800" b="1" dirty="0" err="1">
                <a:latin typeface="Athanasius" pitchFamily="2" charset="0"/>
              </a:rPr>
              <a:t>maren</a:t>
            </a:r>
            <a:r>
              <a:rPr lang="en-US" sz="1800" b="1" dirty="0">
                <a:latin typeface="Athanasius" pitchFamily="2" charset="0"/>
              </a:rPr>
              <a:t>\</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acnaer</a:t>
            </a:r>
            <a:r>
              <a:rPr lang="en-US" sz="1800" b="1" dirty="0">
                <a:latin typeface="Athanasius" pitchFamily="2" charset="0"/>
              </a:rPr>
              <a:t> </a:t>
            </a:r>
            <a:r>
              <a:rPr lang="en-US" sz="1800" b="1" dirty="0" err="1">
                <a:latin typeface="Athanasius" pitchFamily="2" charset="0"/>
              </a:rPr>
              <a:t>qa</a:t>
            </a:r>
            <a:r>
              <a:rPr lang="en-US" sz="1800" b="1" dirty="0">
                <a:latin typeface="Athanasius" pitchFamily="2" charset="0"/>
              </a:rPr>
              <a:t> </a:t>
            </a:r>
            <a:r>
              <a:rPr lang="en-US" sz="1800" b="1" dirty="0" err="1">
                <a:latin typeface="Athanasius" pitchFamily="2" charset="0"/>
              </a:rPr>
              <a:t>nim</a:t>
            </a:r>
            <a:r>
              <a:rPr lang="en-US" sz="1800" b="1" dirty="0">
                <a:latin typeface="Athanasius" pitchFamily="2" charset="0"/>
              </a:rPr>
              <a:t> `</a:t>
            </a:r>
            <a:r>
              <a:rPr lang="en-US" sz="1800" b="1" dirty="0" err="1">
                <a:latin typeface="Athanasius" pitchFamily="2" charset="0"/>
              </a:rPr>
              <a:t>èmmon</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gravh</a:t>
            </a:r>
            <a:r>
              <a:rPr lang="en-US" sz="1800" b="1" dirty="0">
                <a:latin typeface="Athanasius" pitchFamily="2" charset="0"/>
              </a:rPr>
              <a:t> </a:t>
            </a:r>
            <a:r>
              <a:rPr lang="en-US" sz="1800" b="1" dirty="0" err="1">
                <a:latin typeface="Athanasius" pitchFamily="2" charset="0"/>
              </a:rPr>
              <a:t>jwk</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ecjw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auvw</a:t>
            </a:r>
            <a:r>
              <a:rPr lang="en-US" sz="1800" b="1" dirty="0">
                <a:latin typeface="Athanasius" pitchFamily="2" charset="0"/>
              </a:rPr>
              <a:t>] `</a:t>
            </a:r>
            <a:r>
              <a:rPr lang="en-US" sz="1800" b="1" dirty="0" err="1">
                <a:latin typeface="Athanasius" pitchFamily="2" charset="0"/>
              </a:rPr>
              <a:t>ènna`è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rau</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ta\</a:t>
            </a:r>
            <a:r>
              <a:rPr lang="en-US" sz="1800" b="1" dirty="0" err="1">
                <a:latin typeface="Athanasius" pitchFamily="2" charset="0"/>
              </a:rPr>
              <a:t>ebcw</a:t>
            </a:r>
            <a:r>
              <a:rPr lang="en-US" sz="1800" b="1" dirty="0">
                <a:latin typeface="Athanasius" pitchFamily="2" charset="0"/>
              </a:rPr>
              <a:t> au\</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èeroc</a:t>
            </a:r>
            <a:r>
              <a:rPr lang="en-US" sz="1800" b="1" dirty="0">
                <a:latin typeface="Athanasius" pitchFamily="2" charset="0"/>
              </a:rPr>
              <a:t> &gt; </a:t>
            </a:r>
            <a:r>
              <a:rPr lang="en-US" sz="1800" b="1" dirty="0" err="1">
                <a:latin typeface="Athanasius" pitchFamily="2" charset="0"/>
              </a:rPr>
              <a:t>nai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èetauaitou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nimatoi</a:t>
            </a:r>
            <a:r>
              <a:rPr lang="en-US" sz="1800" b="1" dirty="0">
                <a:latin typeface="Athanasius" pitchFamily="2" charset="0"/>
              </a:rPr>
              <a:t>. </a:t>
            </a:r>
            <a:r>
              <a:rPr lang="en-US" sz="1800" b="1" dirty="0" err="1">
                <a:latin typeface="Athanasius" pitchFamily="2" charset="0"/>
              </a:rPr>
              <a:t>Nau`èo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de `</a:t>
            </a:r>
            <a:r>
              <a:rPr lang="en-US" sz="1800" b="1" dirty="0" err="1">
                <a:latin typeface="Athanasius" pitchFamily="2" charset="0"/>
              </a:rPr>
              <a:t>èeratou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aten</a:t>
            </a:r>
            <a:r>
              <a:rPr lang="en-US" sz="1800" b="1" dirty="0">
                <a:latin typeface="Athanasius" pitchFamily="2" charset="0"/>
              </a:rPr>
              <a:t> </a:t>
            </a:r>
            <a:r>
              <a:rPr lang="en-US" sz="1800" b="1" dirty="0" err="1">
                <a:latin typeface="Athanasius" pitchFamily="2" charset="0"/>
              </a:rPr>
              <a:t>pictauroc</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&gt;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tefmau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ètcwni</a:t>
            </a:r>
            <a:r>
              <a:rPr lang="en-US" sz="1800" b="1" dirty="0">
                <a:latin typeface="Athanasius" pitchFamily="2" charset="0"/>
              </a:rPr>
              <a:t> `</a:t>
            </a:r>
            <a:r>
              <a:rPr lang="en-US" sz="1800" b="1" dirty="0" err="1">
                <a:latin typeface="Athanasius" pitchFamily="2" charset="0"/>
              </a:rPr>
              <a:t>èntefmau</a:t>
            </a:r>
            <a:r>
              <a:rPr lang="en-US" sz="1800" b="1" dirty="0">
                <a:latin typeface="Athanasius" pitchFamily="2" charset="0"/>
              </a:rPr>
              <a:t> &gt; Maria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Kle`èwpa</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Maria :</a:t>
            </a:r>
            <a:r>
              <a:rPr lang="en-US" sz="1800" b="1" dirty="0" err="1">
                <a:latin typeface="Athanasius" pitchFamily="2" charset="0"/>
              </a:rPr>
              <a:t>magdalinh</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 de `</a:t>
            </a:r>
            <a:r>
              <a:rPr lang="en-US" sz="1800" b="1" dirty="0" err="1">
                <a:latin typeface="Athanasius" pitchFamily="2" charset="0"/>
              </a:rPr>
              <a:t>èetafnau</a:t>
            </a:r>
            <a:r>
              <a:rPr lang="en-US" sz="1800" b="1" dirty="0">
                <a:latin typeface="Athanasius" pitchFamily="2" charset="0"/>
              </a:rPr>
              <a:t> `</a:t>
            </a:r>
            <a:r>
              <a:rPr lang="en-US" sz="1800" b="1" dirty="0" err="1">
                <a:latin typeface="Athanasius" pitchFamily="2" charset="0"/>
              </a:rPr>
              <a:t>èetefmau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pimaqhthc</a:t>
            </a:r>
            <a:r>
              <a:rPr lang="en-US" sz="1800" b="1" dirty="0">
                <a:latin typeface="Athanasius" pitchFamily="2" charset="0"/>
              </a:rPr>
              <a:t> `</a:t>
            </a:r>
            <a:r>
              <a:rPr lang="en-US" sz="1800" b="1" dirty="0" err="1">
                <a:latin typeface="Athanasius" pitchFamily="2" charset="0"/>
              </a:rPr>
              <a:t>èenafmei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ef`èo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èeratf</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èntefmau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èc</a:t>
            </a:r>
            <a:r>
              <a:rPr lang="en-US" sz="1800" b="1" dirty="0">
                <a:latin typeface="Athanasius" pitchFamily="2" charset="0"/>
              </a:rPr>
              <a:t>\</a:t>
            </a:r>
            <a:r>
              <a:rPr lang="en-US" sz="1800" b="1" dirty="0" err="1">
                <a:latin typeface="Athanasius" pitchFamily="2" charset="0"/>
              </a:rPr>
              <a:t>imi</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&gt; `</a:t>
            </a:r>
            <a:r>
              <a:rPr lang="en-US" sz="1800" b="1" dirty="0" err="1">
                <a:latin typeface="Athanasius" pitchFamily="2" charset="0"/>
              </a:rPr>
              <a:t>èita</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èmpimaqhthc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hppe</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tekmau</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icjen</a:t>
            </a:r>
            <a:r>
              <a:rPr lang="en-US" sz="1800" b="1" dirty="0">
                <a:latin typeface="Athanasius" pitchFamily="2" charset="0"/>
              </a:rPr>
              <a:t> ;</a:t>
            </a:r>
            <a:r>
              <a:rPr lang="en-US" sz="1800" b="1" dirty="0" err="1">
                <a:latin typeface="Athanasius" pitchFamily="2" charset="0"/>
              </a:rPr>
              <a:t>ounou</a:t>
            </a:r>
            <a:r>
              <a:rPr lang="en-US" sz="1800" b="1" dirty="0">
                <a:latin typeface="Athanasius" pitchFamily="2" charset="0"/>
              </a:rPr>
              <a:t> `</a:t>
            </a:r>
            <a:r>
              <a:rPr lang="en-US" sz="1800" b="1" dirty="0" err="1">
                <a:latin typeface="Athanasius" pitchFamily="2" charset="0"/>
              </a:rPr>
              <a:t>èete`èmmau</a:t>
            </a:r>
            <a:r>
              <a:rPr lang="en-US" sz="1800" b="1" dirty="0">
                <a:latin typeface="Athanasius" pitchFamily="2" charset="0"/>
              </a:rPr>
              <a:t> </a:t>
            </a:r>
            <a:r>
              <a:rPr lang="en-US" sz="1800" b="1" dirty="0" err="1">
                <a:latin typeface="Athanasius" pitchFamily="2" charset="0"/>
              </a:rPr>
              <a:t>afolc</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pimaqhthc</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èepefhi</a:t>
            </a:r>
            <a:r>
              <a:rPr lang="en-US" sz="1800" b="1" dirty="0">
                <a:latin typeface="Athanasius" pitchFamily="2" charset="0"/>
              </a:rPr>
              <a:t>. </a:t>
            </a:r>
            <a:r>
              <a:rPr lang="fr-FR"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F2B3BCAD-6168-4D4C-988D-3B211A14753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7F8F3813-A9AE-4297-A04F-389F4EABD7C7}"/>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19986982"/>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uberbwrt</a:t>
            </a:r>
            <a:r>
              <a:rPr lang="fr-FR" sz="3800" b="1" dirty="0">
                <a:latin typeface="Athanasius" pitchFamily="2" charset="0"/>
              </a:rPr>
              <a:t> `</a:t>
            </a:r>
            <a:r>
              <a:rPr lang="fr-FR" sz="3800" b="1" dirty="0" err="1">
                <a:latin typeface="Athanasius" pitchFamily="2" charset="0"/>
              </a:rPr>
              <a:t>èebol</a:t>
            </a:r>
            <a:r>
              <a:rPr lang="fr-FR" sz="3800" b="1" dirty="0">
                <a:latin typeface="Athanasius" pitchFamily="2" charset="0"/>
              </a:rPr>
              <a:t> `</a:t>
            </a:r>
            <a:r>
              <a:rPr lang="fr-FR" sz="3800" b="1" dirty="0" err="1">
                <a:latin typeface="Athanasius" pitchFamily="2" charset="0"/>
              </a:rPr>
              <a:t>èanok</a:t>
            </a:r>
            <a:r>
              <a:rPr lang="fr-FR" sz="3800" b="1" dirty="0">
                <a:latin typeface="Athanasius" pitchFamily="2" charset="0"/>
              </a:rPr>
              <a:t> </a:t>
            </a:r>
            <a:r>
              <a:rPr lang="fr-FR" sz="3800" b="1" dirty="0" err="1">
                <a:latin typeface="Athanasius" pitchFamily="2" charset="0"/>
              </a:rPr>
              <a:t>pimenrit</a:t>
            </a:r>
            <a:r>
              <a:rPr lang="fr-FR" sz="3800" b="1" dirty="0">
                <a:latin typeface="Athanasius" pitchFamily="2" charset="0"/>
              </a:rPr>
              <a:t> `</a:t>
            </a:r>
            <a:r>
              <a:rPr lang="fr-FR" sz="3800" b="1" dirty="0" err="1">
                <a:latin typeface="Athanasius" pitchFamily="2" charset="0"/>
              </a:rPr>
              <a:t>èm`èvrh</a:t>
            </a:r>
            <a:r>
              <a:rPr lang="fr-FR" sz="3800" b="1" dirty="0">
                <a:latin typeface="Athanasius" pitchFamily="2" charset="0"/>
              </a:rPr>
              <a:t>; `</a:t>
            </a:r>
            <a:r>
              <a:rPr lang="fr-FR" sz="3800" b="1" dirty="0" err="1">
                <a:latin typeface="Athanasius" pitchFamily="2" charset="0"/>
              </a:rPr>
              <a:t>ènourefmwout</a:t>
            </a:r>
            <a:r>
              <a:rPr lang="fr-FR" sz="3800" b="1" dirty="0">
                <a:latin typeface="Athanasius" pitchFamily="2" charset="0"/>
              </a:rPr>
              <a:t> </a:t>
            </a:r>
            <a:r>
              <a:rPr lang="fr-FR" sz="3800" b="1" dirty="0" err="1">
                <a:latin typeface="Athanasius" pitchFamily="2" charset="0"/>
              </a:rPr>
              <a:t>ef`èoreb</a:t>
            </a:r>
            <a:r>
              <a:rPr lang="fr-FR" sz="3800" b="1" dirty="0">
                <a:latin typeface="Athanasius" pitchFamily="2" charset="0"/>
              </a:rPr>
              <a:t> &gt; </a:t>
            </a:r>
            <a:r>
              <a:rPr lang="fr-FR" sz="3800" b="1" dirty="0" err="1">
                <a:latin typeface="Athanasius" pitchFamily="2" charset="0"/>
              </a:rPr>
              <a:t>ouo</a:t>
            </a:r>
            <a:r>
              <a:rPr lang="fr-FR" sz="3800" b="1" dirty="0">
                <a:latin typeface="Athanasius" pitchFamily="2" charset="0"/>
              </a:rPr>
              <a:t>\ </a:t>
            </a:r>
            <a:r>
              <a:rPr lang="fr-FR" sz="3800" b="1" dirty="0" err="1">
                <a:latin typeface="Athanasius" pitchFamily="2" charset="0"/>
              </a:rPr>
              <a:t>au;iat</a:t>
            </a:r>
            <a:r>
              <a:rPr lang="fr-FR" sz="3800" b="1" dirty="0">
                <a:latin typeface="Athanasius" pitchFamily="2" charset="0"/>
              </a:rPr>
              <a:t> `</a:t>
            </a:r>
            <a:r>
              <a:rPr lang="fr-FR" sz="3800" b="1" dirty="0" err="1">
                <a:latin typeface="Athanasius" pitchFamily="2" charset="0"/>
              </a:rPr>
              <a:t>èetacar</a:t>
            </a:r>
            <a:r>
              <a:rPr lang="fr-FR" sz="3800" b="1" dirty="0">
                <a:latin typeface="Athanasius" pitchFamily="2" charset="0"/>
              </a:rPr>
              <a:t>[ &gt; `</a:t>
            </a:r>
            <a:r>
              <a:rPr lang="fr-FR" sz="3800" b="1" dirty="0" err="1">
                <a:latin typeface="Athanasius" pitchFamily="2" charset="0"/>
              </a:rPr>
              <a:t>èmperxat</a:t>
            </a:r>
            <a:r>
              <a:rPr lang="fr-FR" sz="3800" b="1" dirty="0">
                <a:latin typeface="Athanasius" pitchFamily="2" charset="0"/>
              </a:rPr>
              <a:t> `</a:t>
            </a:r>
            <a:r>
              <a:rPr lang="fr-FR" sz="3800" b="1" dirty="0" err="1">
                <a:latin typeface="Athanasius" pitchFamily="2" charset="0"/>
              </a:rPr>
              <a:t>èncwk</a:t>
            </a:r>
            <a:r>
              <a:rPr lang="fr-FR" sz="3800" b="1" dirty="0">
                <a:latin typeface="Athanasius" pitchFamily="2" charset="0"/>
              </a:rPr>
              <a:t> P_ </a:t>
            </a:r>
            <a:r>
              <a:rPr lang="fr-FR" sz="3800" b="1" dirty="0" err="1">
                <a:latin typeface="Athanasius" pitchFamily="2" charset="0"/>
              </a:rPr>
              <a:t>Panou</a:t>
            </a:r>
            <a:r>
              <a:rPr lang="fr-FR" sz="3800" b="1" dirty="0">
                <a:latin typeface="Athanasius" pitchFamily="2" charset="0"/>
              </a:rPr>
              <a:t>;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uswlk</a:t>
            </a:r>
            <a:r>
              <a:rPr lang="fr-FR" sz="3800" b="1" dirty="0">
                <a:latin typeface="Athanasius" pitchFamily="2" charset="0"/>
              </a:rPr>
              <a:t> `</a:t>
            </a:r>
            <a:r>
              <a:rPr lang="fr-FR" sz="3800" b="1" dirty="0" err="1">
                <a:latin typeface="Athanasius" pitchFamily="2" charset="0"/>
              </a:rPr>
              <a:t>èntot</a:t>
            </a:r>
            <a:r>
              <a:rPr lang="fr-FR" sz="3800" b="1" dirty="0">
                <a:latin typeface="Athanasius" pitchFamily="2" charset="0"/>
              </a:rPr>
              <a:t> nem rat </a:t>
            </a:r>
            <a:r>
              <a:rPr lang="fr-FR" sz="3800" b="1" dirty="0" err="1">
                <a:latin typeface="Athanasius" pitchFamily="2" charset="0"/>
              </a:rPr>
              <a:t>auwp</a:t>
            </a:r>
            <a:r>
              <a:rPr lang="fr-FR" sz="3800" b="1" dirty="0">
                <a:latin typeface="Athanasius" pitchFamily="2" charset="0"/>
              </a:rPr>
              <a:t> `</a:t>
            </a:r>
            <a:r>
              <a:rPr lang="fr-FR" sz="3800" b="1" dirty="0" err="1">
                <a:latin typeface="Athanasius" pitchFamily="2" charset="0"/>
              </a:rPr>
              <a:t>ènnakac</a:t>
            </a:r>
            <a:r>
              <a:rPr lang="fr-FR" sz="3800" b="1" dirty="0">
                <a:latin typeface="Athanasius" pitchFamily="2" charset="0"/>
              </a:rPr>
              <a:t> </a:t>
            </a:r>
            <a:r>
              <a:rPr lang="fr-FR" sz="3800" b="1" dirty="0" err="1">
                <a:latin typeface="Athanasius" pitchFamily="2" charset="0"/>
              </a:rPr>
              <a:t>throu</a:t>
            </a:r>
            <a:r>
              <a:rPr lang="fr-FR" sz="3800" b="1" dirty="0">
                <a:latin typeface="Athanasius" pitchFamily="2" charset="0"/>
              </a:rPr>
              <a:t> &gt; </a:t>
            </a:r>
            <a:r>
              <a:rPr lang="fr-FR" sz="3800" b="1" dirty="0" err="1">
                <a:latin typeface="Athanasius" pitchFamily="2" charset="0"/>
              </a:rPr>
              <a:t>auvw</a:t>
            </a:r>
            <a:r>
              <a:rPr lang="fr-FR" sz="3800" b="1" dirty="0">
                <a:latin typeface="Athanasius" pitchFamily="2" charset="0"/>
              </a:rPr>
              <a:t>] `</a:t>
            </a:r>
            <a:r>
              <a:rPr lang="fr-FR" sz="3800" b="1" dirty="0" err="1">
                <a:latin typeface="Athanasius" pitchFamily="2" charset="0"/>
              </a:rPr>
              <a:t>ènna`è</a:t>
            </a:r>
            <a:r>
              <a:rPr lang="fr-FR" sz="3800" b="1" dirty="0">
                <a:latin typeface="Athanasius" pitchFamily="2" charset="0"/>
              </a:rPr>
              <a:t>\</a:t>
            </a:r>
            <a:r>
              <a:rPr lang="fr-FR" sz="3800" b="1" dirty="0" err="1">
                <a:latin typeface="Athanasius" pitchFamily="2" charset="0"/>
              </a:rPr>
              <a:t>bwc</a:t>
            </a:r>
            <a:r>
              <a:rPr lang="fr-FR" sz="3800" b="1" dirty="0">
                <a:latin typeface="Athanasius" pitchFamily="2" charset="0"/>
              </a:rPr>
              <a:t> `</a:t>
            </a:r>
            <a:r>
              <a:rPr lang="fr-FR" sz="3800" b="1" dirty="0" err="1">
                <a:latin typeface="Athanasius" pitchFamily="2" charset="0"/>
              </a:rPr>
              <a:t>èe`è</a:t>
            </a:r>
            <a:r>
              <a:rPr lang="fr-FR" sz="3800" b="1" dirty="0">
                <a:latin typeface="Athanasius" pitchFamily="2" charset="0"/>
              </a:rPr>
              <a:t>\</a:t>
            </a:r>
            <a:r>
              <a:rPr lang="fr-FR" sz="3800" b="1" dirty="0" err="1">
                <a:latin typeface="Athanasius" pitchFamily="2" charset="0"/>
              </a:rPr>
              <a:t>rau</a:t>
            </a:r>
            <a:r>
              <a:rPr lang="fr-FR" sz="3800" b="1" dirty="0">
                <a:latin typeface="Athanasius" pitchFamily="2" charset="0"/>
              </a:rPr>
              <a:t> </a:t>
            </a:r>
            <a:r>
              <a:rPr lang="fr-FR" sz="3800" b="1" dirty="0" err="1">
                <a:latin typeface="Athanasius" pitchFamily="2" charset="0"/>
              </a:rPr>
              <a:t>ouo</a:t>
            </a:r>
            <a:r>
              <a:rPr lang="fr-FR" sz="3800" b="1" dirty="0">
                <a:latin typeface="Athanasius" pitchFamily="2" charset="0"/>
              </a:rPr>
              <a:t>\ ta\</a:t>
            </a:r>
            <a:r>
              <a:rPr lang="fr-FR" sz="3800" b="1" dirty="0" err="1">
                <a:latin typeface="Athanasius" pitchFamily="2" charset="0"/>
              </a:rPr>
              <a:t>ebcw</a:t>
            </a:r>
            <a:r>
              <a:rPr lang="fr-FR" sz="3800" b="1" dirty="0">
                <a:latin typeface="Athanasius" pitchFamily="2" charset="0"/>
              </a:rPr>
              <a:t> au\</a:t>
            </a:r>
            <a:r>
              <a:rPr lang="fr-FR" sz="3800" b="1" dirty="0" err="1">
                <a:latin typeface="Athanasius" pitchFamily="2" charset="0"/>
              </a:rPr>
              <a:t>iwp</a:t>
            </a:r>
            <a:r>
              <a:rPr lang="fr-FR" sz="3800" b="1" dirty="0">
                <a:latin typeface="Athanasius" pitchFamily="2" charset="0"/>
              </a:rPr>
              <a:t> `</a:t>
            </a:r>
            <a:r>
              <a:rPr lang="fr-FR" sz="3800" b="1" dirty="0" err="1">
                <a:latin typeface="Athanasius" pitchFamily="2" charset="0"/>
              </a:rPr>
              <a:t>èeroc</a:t>
            </a:r>
            <a:r>
              <a:rPr lang="fr-FR" sz="3800" b="1" dirty="0">
                <a:latin typeface="Athanasius" pitchFamily="2" charset="0"/>
              </a:rPr>
              <a:t> &gt; </a:t>
            </a:r>
            <a:r>
              <a:rPr lang="fr-FR" sz="3800" b="1" dirty="0" err="1">
                <a:latin typeface="Athanasius" pitchFamily="2" charset="0"/>
              </a:rPr>
              <a:t>aucaji</a:t>
            </a:r>
            <a:r>
              <a:rPr lang="fr-FR" sz="3800" b="1" dirty="0">
                <a:latin typeface="Athanasius" pitchFamily="2" charset="0"/>
              </a:rPr>
              <a:t> 'en </a:t>
            </a:r>
            <a:r>
              <a:rPr lang="fr-FR" sz="3800" b="1" dirty="0" err="1">
                <a:latin typeface="Athanasius" pitchFamily="2" charset="0"/>
              </a:rPr>
              <a:t>nou`ècvotou</a:t>
            </a:r>
            <a:r>
              <a:rPr lang="fr-FR" sz="3800" b="1" dirty="0">
                <a:latin typeface="Athanasius" pitchFamily="2" charset="0"/>
              </a:rPr>
              <a:t> </a:t>
            </a:r>
            <a:r>
              <a:rPr lang="fr-FR" sz="3800" b="1" dirty="0" err="1">
                <a:latin typeface="Athanasius" pitchFamily="2" charset="0"/>
              </a:rPr>
              <a:t>aukim</a:t>
            </a:r>
            <a:r>
              <a:rPr lang="fr-FR" sz="3800" b="1" dirty="0">
                <a:latin typeface="Athanasius" pitchFamily="2" charset="0"/>
              </a:rPr>
              <a:t> `</a:t>
            </a:r>
            <a:r>
              <a:rPr lang="fr-FR" sz="3800" b="1" dirty="0" err="1">
                <a:latin typeface="Athanasius" pitchFamily="2" charset="0"/>
              </a:rPr>
              <a:t>èntou`èave</a:t>
            </a:r>
            <a:r>
              <a:rPr lang="fr-FR" sz="3800" b="1" dirty="0">
                <a:latin typeface="Athanasius" pitchFamily="2" charset="0"/>
              </a:rPr>
              <a:t> &gt; </a:t>
            </a:r>
            <a:r>
              <a:rPr lang="fr-FR" sz="3800" b="1" dirty="0" err="1">
                <a:latin typeface="Athanasius" pitchFamily="2" charset="0"/>
              </a:rPr>
              <a:t>aujoc</a:t>
            </a:r>
            <a:r>
              <a:rPr lang="fr-FR" sz="3800" b="1" dirty="0">
                <a:latin typeface="Athanasius" pitchFamily="2" charset="0"/>
              </a:rPr>
              <a:t> je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afna</a:t>
            </a:r>
            <a:r>
              <a:rPr lang="fr-FR" sz="3800" b="1" dirty="0">
                <a:latin typeface="Athanasius" pitchFamily="2" charset="0"/>
              </a:rPr>
              <a:t>\; </a:t>
            </a:r>
            <a:r>
              <a:rPr lang="fr-FR" sz="3800" b="1" dirty="0" err="1">
                <a:latin typeface="Athanasius" pitchFamily="2" charset="0"/>
              </a:rPr>
              <a:t>afer</a:t>
            </a:r>
            <a:r>
              <a:rPr lang="fr-FR" sz="3800" b="1" dirty="0">
                <a:latin typeface="Athanasius" pitchFamily="2" charset="0"/>
              </a:rPr>
              <a:t>\</a:t>
            </a:r>
            <a:r>
              <a:rPr lang="fr-FR" sz="3800" b="1" dirty="0" err="1">
                <a:latin typeface="Athanasius" pitchFamily="2" charset="0"/>
              </a:rPr>
              <a:t>elpic</a:t>
            </a:r>
            <a:r>
              <a:rPr lang="fr-FR" sz="3800" b="1" dirty="0">
                <a:latin typeface="Athanasius" pitchFamily="2" charset="0"/>
              </a:rPr>
              <a:t>  `</a:t>
            </a:r>
            <a:r>
              <a:rPr lang="fr-FR" sz="3800" b="1" dirty="0" err="1">
                <a:latin typeface="Athanasius" pitchFamily="2" charset="0"/>
              </a:rPr>
              <a:t>èeP</a:t>
            </a:r>
            <a:r>
              <a:rPr lang="fr-FR" sz="3800" b="1" dirty="0">
                <a:latin typeface="Athanasius" pitchFamily="2" charset="0"/>
              </a:rPr>
              <a:t>_ </a:t>
            </a:r>
            <a:r>
              <a:rPr lang="fr-FR" sz="3800" b="1" dirty="0" err="1">
                <a:latin typeface="Athanasius" pitchFamily="2" charset="0"/>
              </a:rPr>
              <a:t>marefna</a:t>
            </a:r>
            <a:r>
              <a:rPr lang="fr-FR" sz="3800" b="1" dirty="0">
                <a:latin typeface="Athanasius" pitchFamily="2" charset="0"/>
              </a:rPr>
              <a:t>\</a:t>
            </a:r>
            <a:r>
              <a:rPr lang="fr-FR" sz="3800" b="1" dirty="0" err="1">
                <a:latin typeface="Athanasius" pitchFamily="2" charset="0"/>
              </a:rPr>
              <a:t>mef</a:t>
            </a:r>
            <a:r>
              <a:rPr lang="fr-FR" sz="3800" b="1" dirty="0">
                <a:latin typeface="Athanasius" pitchFamily="2" charset="0"/>
              </a:rPr>
              <a:t>  &gt;  </a:t>
            </a:r>
            <a:r>
              <a:rPr lang="fr-FR" sz="3800" b="1" dirty="0" err="1">
                <a:latin typeface="Athanasius" pitchFamily="2" charset="0"/>
              </a:rPr>
              <a:t>mareftoujof</a:t>
            </a:r>
            <a:r>
              <a:rPr lang="fr-FR" sz="3800" b="1" dirty="0">
                <a:latin typeface="Athanasius" pitchFamily="2" charset="0"/>
              </a:rPr>
              <a:t>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afoua</a:t>
            </a:r>
            <a:r>
              <a:rPr lang="fr-FR" sz="3800" b="1" dirty="0">
                <a:latin typeface="Athanasius" pitchFamily="2" charset="0"/>
              </a:rPr>
              <a:t>]f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140968"/>
            <a:ext cx="5400600" cy="3447594"/>
          </a:xfrm>
          <a:prstGeom prst="rect">
            <a:avLst/>
          </a:prstGeom>
        </p:spPr>
        <p:txBody>
          <a:bodyPr wrap="square">
            <a:normAutofit fontScale="77500" lnSpcReduction="20000"/>
          </a:bodyPr>
          <a:lstStyle/>
          <a:p>
            <a:pPr algn="just" rtl="1"/>
            <a:r>
              <a:rPr lang="ar-SA" sz="2800" b="1" i="1" dirty="0">
                <a:solidFill>
                  <a:srgbClr val="C00000"/>
                </a:solidFill>
              </a:rPr>
              <a:t>مزمور  ٣٧ : ٢١، ٢٢</a:t>
            </a:r>
            <a:endParaRPr lang="fr-FR" sz="2800" b="1" i="1" dirty="0">
              <a:solidFill>
                <a:srgbClr val="C00000"/>
              </a:solidFill>
            </a:endParaRPr>
          </a:p>
          <a:p>
            <a:pPr algn="just" rtl="1"/>
            <a:r>
              <a:rPr lang="ar-SA" sz="3600" b="1" dirty="0"/>
              <a:t>رفضوني أنا الحبيب مثل ميت مرذول، وجعلوا </a:t>
            </a:r>
            <a:r>
              <a:rPr lang="ar-SA" sz="3600" b="1" dirty="0" err="1"/>
              <a:t>مساميراً</a:t>
            </a:r>
            <a:r>
              <a:rPr lang="ar-SA" sz="3600" b="1" dirty="0"/>
              <a:t> في جسدي، فلا تهملني ياربي وإلهي. </a:t>
            </a:r>
            <a:r>
              <a:rPr lang="ar-SA" sz="23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r>
              <a:rPr lang="ar-SA" sz="2800" b="1" i="1" dirty="0">
                <a:solidFill>
                  <a:srgbClr val="C00000"/>
                </a:solidFill>
              </a:rPr>
              <a:t>مزمور ٢١ : ١٦، ١٧، ٨، ٩</a:t>
            </a:r>
            <a:endParaRPr lang="fr-FR" sz="2800" b="1" i="1" dirty="0">
              <a:solidFill>
                <a:srgbClr val="C00000"/>
              </a:solidFill>
            </a:endParaRPr>
          </a:p>
          <a:p>
            <a:pPr algn="just" rtl="1"/>
            <a:r>
              <a:rPr lang="ar-SA" sz="3600" b="1" dirty="0"/>
              <a:t>ثقبوا يدي ورجلي وأحصوا</a:t>
            </a:r>
            <a:r>
              <a:rPr lang="ar-BH" sz="3600" b="1" dirty="0"/>
              <a:t> كل</a:t>
            </a:r>
            <a:r>
              <a:rPr lang="ar-SA" sz="3600" b="1" dirty="0"/>
              <a:t> عظامي. </a:t>
            </a:r>
            <a:r>
              <a:rPr lang="ar-SA" sz="3600" b="1" dirty="0" err="1"/>
              <a:t>إقتسموا</a:t>
            </a:r>
            <a:r>
              <a:rPr lang="ar-SA" sz="3600" b="1" dirty="0"/>
              <a:t> ثيابي بينهم وعلي لباسي </a:t>
            </a:r>
            <a:r>
              <a:rPr lang="ar-SA" sz="3600" b="1" dirty="0" err="1"/>
              <a:t>إقترعوا</a:t>
            </a:r>
            <a:r>
              <a:rPr lang="ar-SA" sz="3600" b="1" dirty="0"/>
              <a:t>. تكلموا بشفاههم وحركوا رؤوسهم </a:t>
            </a:r>
            <a:r>
              <a:rPr lang="ar-SA" sz="3600" b="1" dirty="0" err="1"/>
              <a:t>وقالوا:</a:t>
            </a:r>
            <a:r>
              <a:rPr lang="ar-SA" sz="3600" b="1" dirty="0"/>
              <a:t> </a:t>
            </a:r>
            <a:r>
              <a:rPr lang="ar-BH" sz="3600" b="1" dirty="0"/>
              <a:t>إ</a:t>
            </a:r>
            <a:r>
              <a:rPr lang="ar-SA" sz="3600" b="1" dirty="0"/>
              <a:t>ن كان آمن </a:t>
            </a:r>
            <a:r>
              <a:rPr lang="ar-SA" sz="3600" b="1" dirty="0" err="1"/>
              <a:t>وإتكل</a:t>
            </a:r>
            <a:r>
              <a:rPr lang="ar-SA" sz="3600" b="1" dirty="0"/>
              <a:t> علي الرب، فليخلصه ولينجيه إن كان أرده. </a:t>
            </a:r>
            <a:r>
              <a:rPr lang="ar-SA" sz="2300" b="1" dirty="0" err="1">
                <a:solidFill>
                  <a:srgbClr val="C00000"/>
                </a:solidFill>
              </a:rPr>
              <a:t>الليلويا</a:t>
            </a:r>
            <a:r>
              <a:rPr lang="ar-SA" sz="3600" b="1" dirty="0">
                <a:solidFill>
                  <a:srgbClr val="C00000"/>
                </a:solidFill>
              </a:rPr>
              <a:t>.</a:t>
            </a:r>
            <a:endParaRPr lang="ar-SA" sz="2800" b="1" i="1" dirty="0">
              <a:solidFill>
                <a:srgbClr val="C00000"/>
              </a:solidFill>
            </a:endParaRPr>
          </a:p>
        </p:txBody>
      </p:sp>
      <p:sp>
        <p:nvSpPr>
          <p:cNvPr id="7" name="Espace réservé du contenu 2"/>
          <p:cNvSpPr txBox="1">
            <a:spLocks/>
          </p:cNvSpPr>
          <p:nvPr/>
        </p:nvSpPr>
        <p:spPr>
          <a:xfrm>
            <a:off x="407368" y="3284984"/>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000" b="1" i="1" dirty="0">
                <a:solidFill>
                  <a:srgbClr val="FF0000"/>
                </a:solidFill>
              </a:rPr>
              <a:t>Psaume 37 : 21 et 22</a:t>
            </a:r>
          </a:p>
          <a:p>
            <a:pPr marL="0" indent="0" algn="just">
              <a:lnSpc>
                <a:spcPct val="90000"/>
              </a:lnSpc>
              <a:buNone/>
            </a:pPr>
            <a:r>
              <a:rPr lang="fr-FR" sz="2000" b="1" dirty="0"/>
              <a:t>Ils m'ont rejeté, moi le bien-aimé, comme un affreux cadavre. Ils ont cloué ma chair, ne m'abandonne pas, Seigneur, mon Dieu. </a:t>
            </a:r>
            <a:r>
              <a:rPr lang="fr-FR" sz="2000" b="1" dirty="0">
                <a:solidFill>
                  <a:srgbClr val="C00000"/>
                </a:solidFill>
              </a:rPr>
              <a:t>Alléluia </a:t>
            </a:r>
            <a:r>
              <a:rPr lang="fr-FR" sz="2000" b="1" i="1" dirty="0">
                <a:solidFill>
                  <a:srgbClr val="FF0000"/>
                </a:solidFill>
              </a:rPr>
              <a:t>Psaume 21 : 17-19, 8 et 9</a:t>
            </a:r>
          </a:p>
          <a:p>
            <a:pPr marL="0" indent="0" algn="just">
              <a:lnSpc>
                <a:spcPct val="90000"/>
              </a:lnSpc>
              <a:buNone/>
            </a:pPr>
            <a:r>
              <a:rPr lang="fr-FR" sz="2000" b="1" dirty="0"/>
              <a:t>Ils me percent les mains et les pieds, je peux compter tous mes os. Ils partagent entre eux mes habits et tirent au sort mon vêtement, ils ricanent et hochent la tête Il comptait sur le Seigneur : qu'il le délivre ! Qu'il le sauve, puisqu'il est sont ami ! </a:t>
            </a:r>
            <a:r>
              <a:rPr lang="fr-FR" sz="2000" b="1" dirty="0">
                <a:solidFill>
                  <a:srgbClr val="C00000"/>
                </a:solidFill>
              </a:rPr>
              <a:t>Alléluia</a:t>
            </a:r>
          </a:p>
          <a:p>
            <a:pPr marL="0" indent="0" algn="just">
              <a:lnSpc>
                <a:spcPct val="90000"/>
              </a:lnSpc>
              <a:buNone/>
            </a:pPr>
            <a:endParaRPr lang="fr-FR" sz="2000" b="1" dirty="0">
              <a:solidFill>
                <a:srgbClr val="C00000"/>
              </a:solidFill>
            </a:endParaRPr>
          </a:p>
        </p:txBody>
      </p:sp>
      <p:sp>
        <p:nvSpPr>
          <p:cNvPr id="10" name="ZoneTexte 9">
            <a:extLst>
              <a:ext uri="{FF2B5EF4-FFF2-40B4-BE49-F238E27FC236}">
                <a16:creationId xmlns:a16="http://schemas.microsoft.com/office/drawing/2014/main" id="{3BBE6E6C-31EE-4AB6-A8ED-F5C5A3D8EF1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C7DD0A56-C5E9-470B-91CF-FE1248DB9C5F}"/>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5522108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04335563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27-45</a:t>
            </a:r>
          </a:p>
          <a:p>
            <a:pPr marL="0" indent="0" algn="just">
              <a:buNone/>
            </a:pPr>
            <a:r>
              <a:rPr lang="fr-FR" sz="2800" b="1" dirty="0"/>
              <a:t>Alors les soldats du gouverneur prirent avec eux Jésus dans le Prétoire et ameutèrent sur lui toute la cohorte. L'ayant dévêtu, ils lui mirent une chlamyde écarlate, puis, ayant tressé une couronne avec des épines, ils la placèrent sur sa tête, avec un roseau dans sa main droite. Et, s'agenouillant devant lui, ils se moquèrent de lui en disant: "Salut, roi des Juifs!" et, crachant sur lui, ils prenaient le roseau et en frappaient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متى ٢٧ : ٢٧ – ٤٥ </a:t>
            </a:r>
            <a:endParaRPr lang="fr-FR" sz="3600" b="1" i="1" dirty="0">
              <a:solidFill>
                <a:srgbClr val="C00000"/>
              </a:solidFill>
            </a:endParaRPr>
          </a:p>
          <a:p>
            <a:pPr algn="just" rtl="1"/>
            <a:r>
              <a:rPr lang="ar-SA" sz="3600" b="1" dirty="0"/>
              <a:t>حينئذ أخذ جند الوالي يسوع وأدخلوه إلي الديوان وجمعوا عليه كل الكتبة، فعروه وألبسوه رداء</a:t>
            </a:r>
            <a:r>
              <a:rPr lang="ar-BH" sz="3600" b="1" dirty="0"/>
              <a:t>ً</a:t>
            </a:r>
            <a:r>
              <a:rPr lang="ar-SA" sz="3600" b="1" dirty="0"/>
              <a:t> قرمزياً، وضفروا إكليلاً من شوك ووضعوه علي رأسه، وجعلوا في يمينه قصبة، وكانوا يجثون علي ركبهم قدامه ويستهزئون </a:t>
            </a:r>
            <a:r>
              <a:rPr lang="ar-SA" sz="3600" b="1" dirty="0" err="1"/>
              <a:t>به</a:t>
            </a:r>
            <a:r>
              <a:rPr lang="ar-SA" sz="3600" b="1" dirty="0"/>
              <a:t> قائلين: السلام لك يا ملك اليهود. وكانوا يبصقون في وجهه، وأخذوا القصبة وضربوه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463599127"/>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 tête. Puis, quand ils se furent moqués de lui, ils lui ôtèrent la chlamyde, lui remirent ses vêtements et l'emmenèrent pour le crucifier. En sortant, ils trouvèrent un homme de Cyrène, nommé Simon, et le requirent pour porter sa croix. Arrivés à un lieu dit Golgotha, c'est-à-dire lieu dit du Crâne, ils lui donnèrent à boire du vin mêlé de fiel; il en goûta et n'en voulut point boire. Quand ils l'eurent crucifié, ils se partagèrent ses vêtements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علي رأسه</a:t>
            </a:r>
            <a:r>
              <a:rPr lang="ar-BH" sz="3600" b="1" dirty="0" err="1"/>
              <a:t>.</a:t>
            </a:r>
            <a:r>
              <a:rPr lang="ar-SA" sz="3600" b="1" dirty="0"/>
              <a:t> فلما هزأوا به نزعوا عنه الرداء وألبسوه ثيابه</a:t>
            </a:r>
            <a:r>
              <a:rPr lang="ar-BH" sz="3600" b="1" dirty="0" err="1"/>
              <a:t>،</a:t>
            </a:r>
            <a:r>
              <a:rPr lang="ar-SA" sz="3600" b="1" dirty="0"/>
              <a:t> وأخذوه ليصلب. وفيما هم خارجون وجدوا رجلاً قيروانياً </a:t>
            </a:r>
            <a:r>
              <a:rPr lang="ar-BH" sz="3600" b="1" dirty="0"/>
              <a:t>إ</a:t>
            </a:r>
            <a:r>
              <a:rPr lang="ar-SA" sz="3600" b="1" dirty="0"/>
              <a:t>سمه </a:t>
            </a:r>
            <a:r>
              <a:rPr lang="ar-SA" sz="3600" b="1" dirty="0" err="1"/>
              <a:t>سمعان</a:t>
            </a:r>
            <a:r>
              <a:rPr lang="ar-BH" sz="3600" b="1" dirty="0" err="1"/>
              <a:t>،</a:t>
            </a:r>
            <a:r>
              <a:rPr lang="ar-SA" sz="3600" b="1" dirty="0"/>
              <a:t> فسخروه ليحمل صليبه</a:t>
            </a:r>
            <a:r>
              <a:rPr lang="ar-BH" sz="3600" b="1" dirty="0" err="1"/>
              <a:t>.</a:t>
            </a:r>
            <a:r>
              <a:rPr lang="ar-SA" sz="3600" b="1" dirty="0"/>
              <a:t> ولما أتوا إلي الموضع الذي يقال له الجلجثة، الذي هو موضع </a:t>
            </a:r>
            <a:r>
              <a:rPr lang="ar-SA" sz="3600" b="1" dirty="0" err="1"/>
              <a:t>الجمجمة،</a:t>
            </a:r>
            <a:r>
              <a:rPr lang="ar-SA" sz="3600" b="1" dirty="0"/>
              <a:t> </a:t>
            </a:r>
            <a:r>
              <a:rPr lang="ar-BH" sz="3600" b="1" dirty="0"/>
              <a:t>أ</a:t>
            </a:r>
            <a:r>
              <a:rPr lang="ar-SA" sz="3600" b="1" dirty="0" err="1"/>
              <a:t>عطوه</a:t>
            </a:r>
            <a:r>
              <a:rPr lang="ar-SA" sz="3600" b="1" dirty="0"/>
              <a:t> خلاً ممزوجاً بمر، ولما ذاق لم يرد أن يشربه. ولما صلبوه </a:t>
            </a:r>
            <a:r>
              <a:rPr lang="ar-SA" sz="3600" b="1" dirty="0" err="1"/>
              <a:t>إقتسموا</a:t>
            </a:r>
            <a:r>
              <a:rPr lang="ar-SA" sz="3600" b="1" dirty="0"/>
              <a:t> ثيابه بينهم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32291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nous accuse de fautes contre notre éducation. Il se flatte d'avoir la connaissance de Dieu et se nomme enfant du Seigneur. Il est devenu un blâme pour nos pensées, sa vue même nous est à charge; car son genre de vie ne ressemble pas aux autres, et ses sentiers sont tout différents. Il nous tient pour chose frelatée et s'écarte de nos chemins comme d'impuretés. Il proclame heureux le sort final des justes et il se vante d'avoir Dieu pour père.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ويظهر علينا خطايا العصيان،</a:t>
            </a:r>
            <a:r>
              <a:rPr lang="ar-EG" sz="3600" b="1" dirty="0">
                <a:latin typeface="Times New Roman" panose="02020603050405020304" pitchFamily="18" charset="0"/>
              </a:rPr>
              <a:t> </a:t>
            </a:r>
            <a:r>
              <a:rPr lang="ar-SA" sz="3600" b="1" dirty="0">
                <a:latin typeface="Times New Roman" panose="02020603050405020304" pitchFamily="18" charset="0"/>
              </a:rPr>
              <a:t>و</a:t>
            </a:r>
            <a:r>
              <a:rPr lang="ar-EG" sz="3600" b="1" dirty="0">
                <a:latin typeface="Times New Roman" panose="02020603050405020304" pitchFamily="18" charset="0"/>
              </a:rPr>
              <a:t>أ</a:t>
            </a:r>
            <a:r>
              <a:rPr lang="ar-SA" sz="3600" b="1" dirty="0">
                <a:latin typeface="Times New Roman" panose="02020603050405020304" pitchFamily="18" charset="0"/>
              </a:rPr>
              <a:t>ن عنده علم من عند الله، ويسمى نفسه </a:t>
            </a:r>
            <a:r>
              <a:rPr lang="ar-SA" sz="3600" b="1" dirty="0" err="1">
                <a:latin typeface="Times New Roman" panose="02020603050405020304" pitchFamily="18" charset="0"/>
              </a:rPr>
              <a:t>إبن</a:t>
            </a:r>
            <a:r>
              <a:rPr lang="ar-SA" sz="3600" b="1" dirty="0">
                <a:latin typeface="Times New Roman" panose="02020603050405020304" pitchFamily="18" charset="0"/>
              </a:rPr>
              <a:t> الله يصير م</a:t>
            </a:r>
            <a:r>
              <a:rPr lang="ar-BH" sz="3600" b="1" dirty="0">
                <a:latin typeface="Times New Roman" panose="02020603050405020304" pitchFamily="18" charset="0"/>
              </a:rPr>
              <a:t>ُ</a:t>
            </a:r>
            <a:r>
              <a:rPr lang="ar-SA" sz="3600" b="1" dirty="0">
                <a:latin typeface="Times New Roman" panose="02020603050405020304" pitchFamily="18" charset="0"/>
              </a:rPr>
              <a:t>بكتا</a:t>
            </a:r>
            <a:r>
              <a:rPr lang="ar-BH" sz="3600" b="1" dirty="0">
                <a:latin typeface="Times New Roman" panose="02020603050405020304" pitchFamily="18" charset="0"/>
              </a:rPr>
              <a:t>ً</a:t>
            </a:r>
            <a:r>
              <a:rPr lang="ar-SA" sz="3600" b="1" dirty="0">
                <a:latin typeface="Times New Roman" panose="02020603050405020304" pitchFamily="18" charset="0"/>
              </a:rPr>
              <a:t> لنا على </a:t>
            </a:r>
            <a:r>
              <a:rPr lang="ar-BH" sz="3600" b="1" dirty="0">
                <a:latin typeface="Times New Roman" panose="02020603050405020304" pitchFamily="18" charset="0"/>
              </a:rPr>
              <a:t>أ</a:t>
            </a:r>
            <a:r>
              <a:rPr lang="ar-SA" sz="3600" b="1" dirty="0" err="1">
                <a:latin typeface="Times New Roman" panose="02020603050405020304" pitchFamily="18" charset="0"/>
              </a:rPr>
              <a:t>فكارنا</a:t>
            </a:r>
            <a:r>
              <a:rPr lang="ar-SA" sz="3600" b="1" dirty="0">
                <a:latin typeface="Times New Roman" panose="02020603050405020304" pitchFamily="18" charset="0"/>
              </a:rPr>
              <a:t> ومنظره ثقيل علينا أن نراه، لأجل أن شعبه لا يشبه غيره وطرقه مخالفة لنا وحسبنا عنده مت</a:t>
            </a:r>
            <a:r>
              <a:rPr lang="ar-BH" sz="3600" b="1" dirty="0">
                <a:latin typeface="Times New Roman" panose="02020603050405020304" pitchFamily="18" charset="0"/>
              </a:rPr>
              <a:t>أ</a:t>
            </a:r>
            <a:r>
              <a:rPr lang="ar-SA" sz="3600" b="1" dirty="0" err="1">
                <a:latin typeface="Times New Roman" panose="02020603050405020304" pitchFamily="18" charset="0"/>
              </a:rPr>
              <a:t>خرين</a:t>
            </a:r>
            <a:r>
              <a:rPr lang="ar-SA" sz="3600" b="1" dirty="0">
                <a:latin typeface="Times New Roman" panose="02020603050405020304" pitchFamily="18" charset="0"/>
              </a:rPr>
              <a:t> وهو متباعد عن طرقنا كتباعده عن الوحوش، ويغضب على القوم الأحرار ويفتخر ب</a:t>
            </a:r>
            <a:r>
              <a:rPr lang="ar-BH" sz="3600" b="1" dirty="0">
                <a:latin typeface="Times New Roman" panose="02020603050405020304" pitchFamily="18" charset="0"/>
              </a:rPr>
              <a:t>أ</a:t>
            </a:r>
            <a:r>
              <a:rPr lang="ar-SA" sz="3600" b="1" dirty="0">
                <a:latin typeface="Times New Roman" panose="02020603050405020304" pitchFamily="18" charset="0"/>
              </a:rPr>
              <a:t>ن الله </a:t>
            </a:r>
            <a:r>
              <a:rPr lang="ar-SA" sz="3600" b="1" dirty="0" err="1">
                <a:latin typeface="Times New Roman" panose="02020603050405020304" pitchFamily="18" charset="0"/>
              </a:rPr>
              <a:t>أبوه،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3848357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en tirant au sort. Puis, s'étant assis, ils restaient là à le garder. Ils placèrent aussi au-dessus de sa tête le motif de sa condamnation ainsi libellé: «Celui-ci est Jésus, le roi des Juifs.» Alors sont crucifiés avec lui deux brigands, l'un à droite et l'autre à gauche. Les passants l'injuriaient en hochant la tête et disant: " Toi qui détruis le Sanctuaire et en trois jours le rebâtis, sauve-toi toi même, si tu es fils de Dieu, et descends de la croix." Pareillement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مقترعين عليها، ثم جلسوا يحرسونه هناك</a:t>
            </a:r>
            <a:r>
              <a:rPr lang="ar-BH" sz="3600" b="1" dirty="0" err="1"/>
              <a:t>.</a:t>
            </a:r>
            <a:r>
              <a:rPr lang="ar-SA" sz="3600" b="1" dirty="0"/>
              <a:t> وكتبوا قضي</a:t>
            </a:r>
            <a:r>
              <a:rPr lang="ar-BH" sz="3600" b="1" dirty="0"/>
              <a:t>ت</a:t>
            </a:r>
            <a:r>
              <a:rPr lang="ar-SA" sz="3600" b="1" dirty="0"/>
              <a:t>ه فوق رأسه مكتوبة هكذا : هذا هو ملك اليهود.</a:t>
            </a:r>
            <a:r>
              <a:rPr lang="fr-FR" sz="3600" b="1" dirty="0"/>
              <a:t> </a:t>
            </a:r>
            <a:r>
              <a:rPr lang="ar-SA" sz="3600" b="1" dirty="0"/>
              <a:t>حينئذ صلبوا معه لصين، واحداً عن يمينه وواحداً عن يساره</a:t>
            </a:r>
            <a:r>
              <a:rPr lang="ar-BH" sz="3600" b="1" dirty="0" err="1"/>
              <a:t>.</a:t>
            </a:r>
            <a:r>
              <a:rPr lang="ar-SA" sz="3600" b="1" dirty="0"/>
              <a:t> وكان المجتاز</a:t>
            </a:r>
            <a:r>
              <a:rPr lang="ar-BH" sz="3600" b="1" dirty="0"/>
              <a:t>و</a:t>
            </a:r>
            <a:r>
              <a:rPr lang="ar-SA" sz="3600" b="1" dirty="0"/>
              <a:t>ن يجدفون عليه ويحركون رؤوسهم قائلين</a:t>
            </a:r>
            <a:r>
              <a:rPr lang="ar-BH" sz="3600" b="1" dirty="0" err="1"/>
              <a:t>:</a:t>
            </a:r>
            <a:r>
              <a:rPr lang="ar-SA" sz="3600" b="1" dirty="0"/>
              <a:t> يا </a:t>
            </a:r>
            <a:r>
              <a:rPr lang="ar-SA" sz="3600" b="1" dirty="0" err="1"/>
              <a:t>ناق</a:t>
            </a:r>
            <a:r>
              <a:rPr lang="ar-BH" sz="3600" b="1" dirty="0"/>
              <a:t>ض</a:t>
            </a:r>
            <a:r>
              <a:rPr lang="ar-SA" sz="3600" b="1" dirty="0"/>
              <a:t> هيكل الله وبانيه في ثلاثة أيام</a:t>
            </a:r>
            <a:r>
              <a:rPr lang="ar-BH" sz="3600" b="1" dirty="0" err="1"/>
              <a:t>،</a:t>
            </a:r>
            <a:r>
              <a:rPr lang="ar-SA" sz="3600" b="1" dirty="0"/>
              <a:t> خلص نفسك</a:t>
            </a:r>
            <a:r>
              <a:rPr lang="ar-BH" sz="3600" b="1" dirty="0" err="1"/>
              <a:t>.</a:t>
            </a:r>
            <a:r>
              <a:rPr lang="ar-SA" sz="3600" b="1" dirty="0"/>
              <a:t> </a:t>
            </a:r>
            <a:r>
              <a:rPr lang="ar-BH" sz="3600" b="1" dirty="0"/>
              <a:t>إ</a:t>
            </a:r>
            <a:r>
              <a:rPr lang="ar-SA" sz="3600" b="1" dirty="0"/>
              <a:t>ن</a:t>
            </a:r>
            <a:r>
              <a:rPr lang="ar-BH" sz="3600" b="1" dirty="0"/>
              <a:t> </a:t>
            </a:r>
            <a:r>
              <a:rPr lang="ar-SA" sz="3600" b="1" dirty="0"/>
              <a:t>كنت أنت هو إبن الله فإنزل عن الخشبة</a:t>
            </a:r>
            <a:r>
              <a:rPr lang="ar-BH" sz="3600" b="1" dirty="0" err="1"/>
              <a:t>.</a:t>
            </a:r>
            <a:r>
              <a:rPr lang="ar-SA" sz="3600" b="1" dirty="0"/>
              <a:t> وكذلك</a:t>
            </a:r>
            <a:endParaRPr lang="fr-FR" sz="3600" b="1" dirty="0"/>
          </a:p>
          <a:p>
            <a:pPr algn="just" rtl="1"/>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26968298"/>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6048672"/>
          </a:xfrm>
        </p:spPr>
        <p:txBody>
          <a:bodyPr>
            <a:noAutofit/>
          </a:bodyPr>
          <a:lstStyle/>
          <a:p>
            <a:pPr marL="0" indent="0" algn="just">
              <a:buNone/>
            </a:pPr>
            <a:r>
              <a:rPr lang="fr-FR" sz="2700" b="1" dirty="0"/>
              <a:t>les grands prêtres se gaussaient et disaient avec les scribes et les anciens: "Il en a sauvé d'autres et il ne peut se sauver lui-même! Il est roi d'Israël: qu'il descende maintenant de la croix et nous croirons en lui! Il a compté sur Dieu; que Dieu le délivre maintenant, s'il s'intéresse à lui! Il a bien dit: Je suis fils de Dieu! Même les brigands crucifiés avec lui l'outrageaient de la sorte. À partir de la sixième heure, l'obscurité se fit sur toute la terre, jusqu'à la neuvième heure. </a:t>
            </a:r>
            <a:r>
              <a:rPr lang="fr-FR" sz="2700" b="1" i="1" dirty="0">
                <a:solidFill>
                  <a:srgbClr val="C00000"/>
                </a:solidFill>
              </a:rPr>
              <a:t>Gloire à Dieu éternellement.</a:t>
            </a:r>
            <a:endParaRPr lang="fr-FR" sz="27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رؤساء الكهنة والكتبة والشيوخ كانوا يستهزئون </a:t>
            </a:r>
            <a:r>
              <a:rPr lang="ar-SA" sz="3600" b="1" dirty="0" err="1"/>
              <a:t>به</a:t>
            </a:r>
            <a:r>
              <a:rPr lang="ar-SA" sz="3600" b="1" dirty="0"/>
              <a:t> قائلين: خلص آخرين ولم يقدر أن يخلص نفسه</a:t>
            </a:r>
            <a:r>
              <a:rPr lang="ar-BH" sz="3600" b="1" dirty="0" err="1"/>
              <a:t>.</a:t>
            </a:r>
            <a:r>
              <a:rPr lang="ar-SA" sz="3600" b="1" dirty="0"/>
              <a:t> إن كان هو ملك إسرائيل فلينزل الآن عن الصليب لنؤمن به. إن كان متوكلاً علي الله فلينقذه ال</a:t>
            </a:r>
            <a:r>
              <a:rPr lang="ar-BH" sz="3600" b="1" dirty="0"/>
              <a:t>آ</a:t>
            </a:r>
            <a:r>
              <a:rPr lang="ar-SA" sz="3600" b="1" dirty="0"/>
              <a:t>ن إن كان يريده. لأنه قال أنا هو </a:t>
            </a:r>
            <a:r>
              <a:rPr lang="ar-BH" sz="3600" b="1" dirty="0"/>
              <a:t>إ</a:t>
            </a:r>
            <a:r>
              <a:rPr lang="ar-SA" sz="3600" b="1" dirty="0"/>
              <a:t>بن الله</a:t>
            </a:r>
            <a:r>
              <a:rPr lang="ar-BH" sz="3600" b="1" dirty="0" err="1"/>
              <a:t>.</a:t>
            </a:r>
            <a:r>
              <a:rPr lang="ar-SA" sz="3600" b="1" dirty="0"/>
              <a:t> وكذلك اللصان ال</a:t>
            </a:r>
            <a:r>
              <a:rPr lang="ar-BH" sz="3600" b="1" dirty="0"/>
              <a:t>ل</a:t>
            </a:r>
            <a:r>
              <a:rPr lang="ar-SA" sz="3600" b="1" dirty="0" err="1"/>
              <a:t>ذان</a:t>
            </a:r>
            <a:r>
              <a:rPr lang="ar-SA" sz="3600" b="1" dirty="0"/>
              <a:t> صلبا معه كانا يعيرانه</a:t>
            </a:r>
            <a:r>
              <a:rPr lang="ar-BH" sz="3600" b="1" dirty="0" err="1"/>
              <a:t>.</a:t>
            </a:r>
            <a:r>
              <a:rPr lang="ar-SA" sz="3600" b="1" dirty="0"/>
              <a:t> ومن وقت الساعة السادسة كانت ظلمة علي الأرض كلها إلي وقت الساعة التاسعة.</a:t>
            </a:r>
            <a:endParaRPr lang="ar-BH" sz="3600" b="1" dirty="0"/>
          </a:p>
          <a:p>
            <a:pPr algn="just" rtl="1"/>
            <a:r>
              <a:rPr lang="ar-SA" sz="3600" b="1" dirty="0"/>
              <a:t> </a:t>
            </a:r>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4015424"/>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26-33 </a:t>
            </a:r>
          </a:p>
          <a:p>
            <a:pPr marL="0" indent="0" algn="just">
              <a:buNone/>
            </a:pPr>
            <a:r>
              <a:rPr lang="fr-FR" sz="2800" b="1" dirty="0"/>
              <a:t>L'inscription qui indiquait le motif de sa condamnation était libellée: "Le roi des Juifs." Et avec lui ils crucifient deux brigands, l'un à sa droite, l'autre à sa gauche Et cette Ecriture fut accomplie, qui dit: Et il a été mis au rang des malfaiteurs</a:t>
            </a:r>
            <a:r>
              <a:rPr lang="ar-BH" sz="2800" b="1" dirty="0" err="1"/>
              <a:t>.</a:t>
            </a:r>
            <a:r>
              <a:rPr lang="fr-FR" sz="2800" b="1" dirty="0"/>
              <a:t> Les passants l'injuriaient en hochant la tête et disant: "Hé! Toi qui détruis le Sanctuaire et le rebâtis en trois jours, sauve-toi toi même en descendant de la croix !"</a:t>
            </a:r>
          </a:p>
          <a:p>
            <a:pPr marL="0" indent="0" algn="just">
              <a:buNone/>
            </a:pP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١٥ : ٢٦ – ٣٣</a:t>
            </a:r>
            <a:endParaRPr lang="fr-FR" sz="3600" b="1" dirty="0">
              <a:solidFill>
                <a:srgbClr val="C00000"/>
              </a:solidFill>
              <a:latin typeface="Times New Roman" panose="02020603050405020304" pitchFamily="18" charset="0"/>
            </a:endParaRPr>
          </a:p>
          <a:p>
            <a:pPr algn="just" rtl="1"/>
            <a:r>
              <a:rPr lang="ar-SA" sz="3600" b="1" dirty="0"/>
              <a:t>وكان عنوان علته مكتوبا</a:t>
            </a:r>
            <a:r>
              <a:rPr lang="ar-BH" sz="3600" b="1" dirty="0"/>
              <a:t>ً</a:t>
            </a:r>
            <a:r>
              <a:rPr lang="ar-SA" sz="3600" b="1" dirty="0"/>
              <a:t>: ملك اليهود. وصلبوا معه لصين</a:t>
            </a:r>
            <a:r>
              <a:rPr lang="ar-BH" sz="3600" b="1" dirty="0" err="1"/>
              <a:t>،</a:t>
            </a:r>
            <a:r>
              <a:rPr lang="ar-SA" sz="3600" b="1" dirty="0"/>
              <a:t> واحدا</a:t>
            </a:r>
            <a:r>
              <a:rPr lang="ar-BH" sz="3600" b="1" dirty="0"/>
              <a:t>ً</a:t>
            </a:r>
            <a:r>
              <a:rPr lang="ar-SA" sz="3600" b="1" dirty="0"/>
              <a:t> عن يمينه والآخر عن يساره، فتم الكتاب القائل: وأحصي مع الأثمة. وكان المجتازون به يجدفون عليه ويحركون رؤوسهم قائلين: يا ناقض الهيكل وبانيه في ثلاثة أيام</a:t>
            </a:r>
            <a:r>
              <a:rPr lang="ar-BH" sz="3600" b="1" dirty="0" err="1"/>
              <a:t>،</a:t>
            </a:r>
            <a:r>
              <a:rPr lang="ar-SA" sz="3600" b="1" dirty="0"/>
              <a:t> خلص نفسك وإنزل عن الصليب.</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6" name="Rectangle 74">
            <a:extLst>
              <a:ext uri="{FF2B5EF4-FFF2-40B4-BE49-F238E27FC236}">
                <a16:creationId xmlns:a16="http://schemas.microsoft.com/office/drawing/2014/main" id="{63720AD9-A8F4-407A-B205-4E843BC6EB73}"/>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9796829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Pareillement les grands prêtres se gaussaient entre eux avec les scribes et disaient : "Il en a sauvé d'autres et il ne peut se sauver lui-même ! Que le Christ, le Roi d'Israël, descende maintenant de la croix, pour que nous voyions et que nous croyions !" Même ceux qui étaient crucifiés avec lui l'outrageaient. Quand il fut la sixième heure, l'obscurité se fit sur la terre entière jusqu'à la neuvième heure.</a:t>
            </a: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وكذلك رؤساء الكهنة كانوا يستهزئون فيما بينهم مع الكتبة قائلين: خلص آخرين وأما نفسه فلم يقدر أن يخلصها</a:t>
            </a:r>
            <a:r>
              <a:rPr lang="ar-BH" sz="3600" b="1" dirty="0" err="1"/>
              <a:t>.</a:t>
            </a:r>
            <a:r>
              <a:rPr lang="ar-SA" sz="3600" b="1" dirty="0"/>
              <a:t> إن كان هو المسيح ملك إسرائيل فلينزل الآن عن الصليب لنري ونؤمن. وكان اللذان صلبا</a:t>
            </a:r>
            <a:r>
              <a:rPr lang="ar-BH" sz="3600" b="1" dirty="0"/>
              <a:t> معه</a:t>
            </a:r>
            <a:r>
              <a:rPr lang="ar-SA" sz="3600" b="1" dirty="0"/>
              <a:t> يعيرانه أيضاً، ولما كانت الساعة السادسة كانت ظلمة علي الأرض كلها إلي الساعة التاسعة.</a:t>
            </a:r>
            <a:r>
              <a:rPr lang="fr-FR" sz="3600" b="1" dirty="0"/>
              <a:t> </a:t>
            </a:r>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84959550"/>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26-44 </a:t>
            </a:r>
          </a:p>
          <a:p>
            <a:pPr marL="0" indent="0" algn="just">
              <a:buNone/>
            </a:pPr>
            <a:r>
              <a:rPr lang="fr-FR" sz="2800" b="1" dirty="0"/>
              <a:t>Quand ils l'emmenèrent, ils mirent la main sur un certain Simon de Cyrène qui revenait des champs, et le chargèrent de la croix pour la porter derrière Jésus. Une grande masse du peuple le suivait, ainsi que des femmes qui se frappaient la poitrine et se lamentaient sur lui. Mais, se retournant vers elles, Jésus dit: " Filles de Jérusalem, ne pleurez pas sur moi! Pleurez plutôt sur vous-mêmes et sur vos enfants!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لوقا ٢٣ : ٢٦ – ٤٤ </a:t>
            </a:r>
            <a:endParaRPr lang="fr-FR" sz="3600" b="1" i="1" dirty="0">
              <a:solidFill>
                <a:srgbClr val="C00000"/>
              </a:solidFill>
            </a:endParaRPr>
          </a:p>
          <a:p>
            <a:pPr algn="just" rtl="1"/>
            <a:r>
              <a:rPr lang="ar-SA" sz="3600" b="1" dirty="0"/>
              <a:t>وبينما هم منطلقون به، </a:t>
            </a:r>
            <a:r>
              <a:rPr lang="ar-SA" sz="3600" b="1" dirty="0" err="1"/>
              <a:t>أمسكو</a:t>
            </a:r>
            <a:r>
              <a:rPr lang="ar-BH" sz="3600" b="1" dirty="0"/>
              <a:t>ا</a:t>
            </a:r>
            <a:r>
              <a:rPr lang="ar-SA" sz="3600" b="1" dirty="0"/>
              <a:t> واحداً يدعي </a:t>
            </a:r>
            <a:r>
              <a:rPr lang="ar-SA" sz="3600" b="1" dirty="0" err="1"/>
              <a:t>سمعان</a:t>
            </a:r>
            <a:r>
              <a:rPr lang="ar-SA" sz="3600" b="1" dirty="0"/>
              <a:t> القيرواني</a:t>
            </a:r>
            <a:r>
              <a:rPr lang="ar-BH" sz="3600" b="1" dirty="0" err="1"/>
              <a:t>،</a:t>
            </a:r>
            <a:r>
              <a:rPr lang="ar-SA" sz="3600" b="1" dirty="0"/>
              <a:t> كان آتياً من الحقل</a:t>
            </a:r>
            <a:r>
              <a:rPr lang="ar-BH" sz="3600" b="1" dirty="0" err="1"/>
              <a:t>،</a:t>
            </a:r>
            <a:r>
              <a:rPr lang="ar-SA" sz="3600" b="1" dirty="0"/>
              <a:t> ووضعوا عليه الصليب ليحمله خلف يسوع</a:t>
            </a:r>
            <a:r>
              <a:rPr lang="ar-BH" sz="3600" b="1" dirty="0" err="1"/>
              <a:t>.</a:t>
            </a:r>
            <a:r>
              <a:rPr lang="ar-SA" sz="3600" b="1" dirty="0"/>
              <a:t> وكان يتبعه جمهور كثير من الشعب، والنساء اللواتي كن يندبن وين</a:t>
            </a:r>
            <a:r>
              <a:rPr lang="ar-BH" sz="3600" b="1" dirty="0"/>
              <a:t>ح</a:t>
            </a:r>
            <a:r>
              <a:rPr lang="ar-SA" sz="3600" b="1" dirty="0"/>
              <a:t>ن عليه، فإلتفت إليهن يسوع وقال: يا</a:t>
            </a:r>
            <a:r>
              <a:rPr lang="ar-BH" sz="3600" b="1" dirty="0"/>
              <a:t> </a:t>
            </a:r>
            <a:r>
              <a:rPr lang="ar-SA" sz="3600" b="1" dirty="0"/>
              <a:t>بنات أورشليم لا تبكين علي</a:t>
            </a:r>
            <a:r>
              <a:rPr lang="ar-BH" sz="3600" b="1" dirty="0"/>
              <a:t>ّ،</a:t>
            </a:r>
            <a:r>
              <a:rPr lang="ar-SA" sz="3600" b="1" dirty="0"/>
              <a:t> بل إبكين علي أنفسكن، وعلي </a:t>
            </a:r>
            <a:r>
              <a:rPr lang="ar-SA" sz="3600" b="1" dirty="0" err="1"/>
              <a:t>أولادكن،</a:t>
            </a:r>
            <a:r>
              <a:rPr lang="ar-SA" sz="3600" b="1" dirty="0"/>
              <a:t>  </a:t>
            </a:r>
            <a:endParaRPr lang="fr-FR"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30519281"/>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voici venir des jours où l'on dira: Heureuses les femmes stériles, les entrailles qui n'ont pas enfanté, et les seins qui n'ont pas nourri! Alors on se mettra à dire aux montagnes: Tombez sur nous! et aux collines: Couvrez-nous! Car si l'on traite ainsi le bois vert, qu'adviendra-t-il du sec? On emmenait encore deux malfaiteurs pour être exécutés avec lui. Lorsqu'ils furent arrivés au lieu appelé Crâne, ils l'y crucifièrent ainsi que les malfaiteurs,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 </a:t>
            </a:r>
            <a:r>
              <a:rPr lang="ar-SA" sz="3600" b="1" dirty="0" err="1"/>
              <a:t>هوذا</a:t>
            </a:r>
            <a:r>
              <a:rPr lang="ar-SA" sz="3600" b="1" dirty="0"/>
              <a:t> ستأتي أيام يقولون فيها طوبي للعواقر والبطون التي لم تلد، والثدي التي لم ترضع</a:t>
            </a:r>
            <a:r>
              <a:rPr lang="ar-BH" sz="3600" b="1" dirty="0" err="1"/>
              <a:t>.</a:t>
            </a:r>
            <a:r>
              <a:rPr lang="ar-SA" sz="3600" b="1" dirty="0"/>
              <a:t> حينئذ يبتدئون يقولون للجبال </a:t>
            </a:r>
            <a:r>
              <a:rPr lang="ar-BH" sz="3600" b="1" dirty="0"/>
              <a:t>إ</a:t>
            </a:r>
            <a:r>
              <a:rPr lang="ar-SA" sz="3600" b="1" dirty="0"/>
              <a:t>سقطي علينا وللآكام غطينا، لأنه إن كانوا </a:t>
            </a:r>
            <a:r>
              <a:rPr lang="ar-BH" sz="3600" b="1" dirty="0"/>
              <a:t>قد </a:t>
            </a:r>
            <a:r>
              <a:rPr lang="ar-SA" sz="3600" b="1" dirty="0"/>
              <a:t>صنعوا هذا بالعود الرطب</a:t>
            </a:r>
            <a:r>
              <a:rPr lang="ar-BH" sz="3600" b="1" dirty="0" err="1"/>
              <a:t>،</a:t>
            </a:r>
            <a:r>
              <a:rPr lang="ar-SA" sz="3600" b="1" dirty="0"/>
              <a:t> فماذا يكون </a:t>
            </a:r>
            <a:r>
              <a:rPr lang="ar-SA" sz="3600" b="1" dirty="0" err="1"/>
              <a:t>باليابس؟</a:t>
            </a:r>
            <a:r>
              <a:rPr lang="ar-SA" sz="3600" b="1" dirty="0"/>
              <a:t> وجاءوا أيضاً ب</a:t>
            </a:r>
            <a:r>
              <a:rPr lang="ar-BH" sz="3600" b="1" dirty="0"/>
              <a:t>إ</a:t>
            </a:r>
            <a:r>
              <a:rPr lang="ar-SA" sz="3600" b="1" dirty="0"/>
              <a:t>ثنين آخرين مذنبين ليقتلا معه</a:t>
            </a:r>
            <a:r>
              <a:rPr lang="ar-BH" sz="3600" b="1" dirty="0" err="1"/>
              <a:t>.</a:t>
            </a:r>
            <a:r>
              <a:rPr lang="ar-SA" sz="3600" b="1" dirty="0"/>
              <a:t> ولما بلغوا إلي المكان المسمي الإقرانيون صلبوه هناك مع عاملي </a:t>
            </a:r>
            <a:r>
              <a:rPr lang="ar-SA" sz="3600" b="1" dirty="0" err="1"/>
              <a:t>الشر،</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39874986"/>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l'un à droite et l'autre à gauche. Et Jésus disait: " Père, pardonne-leur: ils ne savent ce qu'ils font. " Puis, se partageant ses vêtements, ils tirèrent au sort. Le peuple se tenait là, à regarder. Les chefs, eux, se moquaient: Il en a sauvé d'autres, disaient-ils; qu'il se sauve lui-même, s'il est le Christ de Dieu, l'Élu! Les soldats aussi se gaussèrent de lui: s'approchant pour lui présenter du vinaigre, ils disaient: "Si tu es le roi des Juifs, sauve-toi toi-même!"</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واحد</a:t>
            </a:r>
            <a:r>
              <a:rPr lang="ar-BH" sz="3600" b="1" dirty="0"/>
              <a:t>اً</a:t>
            </a:r>
            <a:r>
              <a:rPr lang="ar-SA" sz="3600" b="1" dirty="0"/>
              <a:t> عن اليمين</a:t>
            </a:r>
            <a:r>
              <a:rPr lang="ar-BH" sz="3600" b="1" dirty="0"/>
              <a:t> </a:t>
            </a:r>
            <a:r>
              <a:rPr lang="ar-SA" sz="3600" b="1" dirty="0"/>
              <a:t>والآخر عن اليسار</a:t>
            </a:r>
            <a:r>
              <a:rPr lang="ar-BH" sz="3600" b="1" dirty="0" err="1"/>
              <a:t>.</a:t>
            </a:r>
            <a:r>
              <a:rPr lang="ar-SA" sz="3600" b="1" dirty="0"/>
              <a:t> فقال يسوع: يا أبتاه</a:t>
            </a:r>
            <a:r>
              <a:rPr lang="ar-BH" sz="3600" b="1" dirty="0" err="1"/>
              <a:t>،</a:t>
            </a:r>
            <a:r>
              <a:rPr lang="ar-SA" sz="3600" b="1" dirty="0"/>
              <a:t> إغفر لهم لأنهم لا يدرون ما</a:t>
            </a:r>
            <a:r>
              <a:rPr lang="ar-BH" sz="3600" b="1" dirty="0"/>
              <a:t>ذا</a:t>
            </a:r>
            <a:r>
              <a:rPr lang="ar-SA" sz="3600" b="1" dirty="0"/>
              <a:t> ي</a:t>
            </a:r>
            <a:r>
              <a:rPr lang="ar-BH" sz="3600" b="1" dirty="0"/>
              <a:t>فعل</a:t>
            </a:r>
            <a:r>
              <a:rPr lang="ar-SA" sz="3600" b="1" dirty="0" err="1"/>
              <a:t>ون.</a:t>
            </a:r>
            <a:r>
              <a:rPr lang="ar-SA" sz="3600" b="1" dirty="0"/>
              <a:t> وإذ إقتسموا ثيابه بينهم </a:t>
            </a:r>
            <a:r>
              <a:rPr lang="ar-BH" sz="3600" b="1" dirty="0"/>
              <a:t>و</a:t>
            </a:r>
            <a:r>
              <a:rPr lang="ar-SA" sz="3600" b="1" dirty="0" err="1"/>
              <a:t>إقترعوا</a:t>
            </a:r>
            <a:r>
              <a:rPr lang="ar-SA" sz="3600" b="1" dirty="0"/>
              <a:t> عليها</a:t>
            </a:r>
            <a:r>
              <a:rPr lang="ar-BH" sz="3600" b="1" dirty="0" err="1"/>
              <a:t>.</a:t>
            </a:r>
            <a:r>
              <a:rPr lang="ar-SA" sz="3600" b="1" dirty="0"/>
              <a:t> وكان الشعب قائماً ينظر، والرؤساء أيضاً يستهزئون </a:t>
            </a:r>
            <a:r>
              <a:rPr lang="ar-SA" sz="3600" b="1" dirty="0" err="1"/>
              <a:t>به</a:t>
            </a:r>
            <a:r>
              <a:rPr lang="ar-SA" sz="3600" b="1" dirty="0"/>
              <a:t> قائلين: خلص آخرين فليخلص نفسه إن كان هوالمسيح إبن الله المختار.</a:t>
            </a:r>
            <a:r>
              <a:rPr lang="fr-FR" sz="3600" b="1" dirty="0"/>
              <a:t> </a:t>
            </a:r>
            <a:r>
              <a:rPr lang="ar-SA" sz="3600" b="1" dirty="0"/>
              <a:t>وكان الجند أيضاً </a:t>
            </a:r>
            <a:r>
              <a:rPr lang="ar-SA" sz="3600" b="1" dirty="0" err="1"/>
              <a:t>يهزأون</a:t>
            </a:r>
            <a:r>
              <a:rPr lang="ar-SA" sz="3600" b="1" dirty="0"/>
              <a:t> </a:t>
            </a:r>
            <a:r>
              <a:rPr lang="ar-SA" sz="3600" b="1" dirty="0" err="1"/>
              <a:t>به</a:t>
            </a:r>
            <a:r>
              <a:rPr lang="ar-SA" sz="3600" b="1" dirty="0"/>
              <a:t> مقبلين إليه ويقدمون له خلاً قائلين: إن كنت أنت ملك اليهود فخلص </a:t>
            </a:r>
            <a:r>
              <a:rPr lang="ar-SA" sz="3600" b="1" dirty="0" err="1"/>
              <a:t>نفسك.</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39546550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y avait aussi une inscription au-dessus de lui</a:t>
            </a:r>
            <a:r>
              <a:rPr lang="ar-BH" sz="2800" b="1" dirty="0" err="1"/>
              <a:t>:</a:t>
            </a:r>
            <a:r>
              <a:rPr lang="fr-FR" sz="2800" b="1" dirty="0"/>
              <a:t> " Celui-ci est le roi des Juifs." L'un des malfaiteurs suspendus à la croix l'injuriait: "N'es-tu pas le Christ? Sauve-toi toi-même, et nous aussi." Mais l'autre, le reprenant, déclara: "Tu n'as même pas crainte de Dieu, alors que tu subis la même peine! Pour nous, c'est justice, nous payons nos actes; mais lui n'a rien fait de mal." Et il disait:</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وكان عنوان فوقه مكتوباً بالعبرانية والرومانية واليونانية: هذا هو ملك اليهود.  وكان واحد من عاملي الرديء الذين صلبا معه يجدف عليه قائلا: إن كنت أنت المسيح فخلص نفسك وخلصنا. فأجاب الآخر و</a:t>
            </a:r>
            <a:r>
              <a:rPr lang="ar-BH" sz="3600" b="1" dirty="0"/>
              <a:t>إ</a:t>
            </a:r>
            <a:r>
              <a:rPr lang="ar-SA" sz="3600" b="1" dirty="0" err="1"/>
              <a:t>نتهره</a:t>
            </a:r>
            <a:r>
              <a:rPr lang="ar-SA" sz="3600" b="1" dirty="0"/>
              <a:t> قائلاً: أما تخشي الله</a:t>
            </a:r>
            <a:r>
              <a:rPr lang="ar-BH" sz="3600" b="1" dirty="0" err="1"/>
              <a:t>؟</a:t>
            </a:r>
            <a:r>
              <a:rPr lang="ar-SA" sz="3600" b="1" dirty="0"/>
              <a:t> إذ كنا ونحن تحت هذا الحكم بعينه، أما نحن فبعدل جوزينا، لأننا نلنا ما تستوجبه أعمالنا، وأما هذا فلم يفعل شيئاً ردي</a:t>
            </a:r>
            <a:r>
              <a:rPr lang="ar-BH" sz="3600" b="1" dirty="0"/>
              <a:t>ئ</a:t>
            </a:r>
            <a:r>
              <a:rPr lang="ar-SA" sz="3600" b="1" dirty="0" err="1"/>
              <a:t>اً.</a:t>
            </a:r>
            <a:r>
              <a:rPr lang="ar-SA" sz="3600" b="1" dirty="0"/>
              <a:t> ثم قال </a:t>
            </a:r>
            <a:r>
              <a:rPr lang="ar-SA" sz="3600" b="1" dirty="0" err="1"/>
              <a:t>ليسوع:</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90411473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"Jésus, souviens-toi de moi, lorsque tu viendras avec ton royaume." Et il lui dit: "En vérité, je te le dis, aujourd'hui tu seras avec moi dans le Paradis." C'était déjà environ la sixième heure quand, le soleil s'éclipsant, l'obscurité se fit sur la terre entière, jusqu'à la neuvième heure.</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BH" sz="3600" b="1" dirty="0"/>
              <a:t>إ</a:t>
            </a:r>
            <a:r>
              <a:rPr lang="ar-SA" sz="3600" b="1" dirty="0"/>
              <a:t>ذكرني </a:t>
            </a:r>
            <a:r>
              <a:rPr lang="ar-SA" sz="3600" b="1" dirty="0" err="1"/>
              <a:t>يارب</a:t>
            </a:r>
            <a:r>
              <a:rPr lang="ar-SA" sz="3600" b="1" dirty="0"/>
              <a:t> </a:t>
            </a:r>
            <a:r>
              <a:rPr lang="ar-BH" sz="3600" b="1" dirty="0"/>
              <a:t>متى</a:t>
            </a:r>
            <a:r>
              <a:rPr lang="ar-SA" sz="3600" b="1" dirty="0"/>
              <a:t> جئت في </a:t>
            </a:r>
            <a:r>
              <a:rPr lang="ar-SA" sz="3600" b="1" dirty="0" err="1"/>
              <a:t>ملكوتك.</a:t>
            </a:r>
            <a:r>
              <a:rPr lang="ar-SA" sz="3600" b="1" dirty="0"/>
              <a:t> فقال له يسوع: الحق أقول لك إنك اليوم تكون معي في الفردوس. وكان وقت الساعة السادسة، فكانت ظلمة علي الأرض كلها إلي وقت الساعة التاسعة.</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41880245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13-27 </a:t>
            </a:r>
          </a:p>
          <a:p>
            <a:pPr marL="0" indent="3175" algn="just">
              <a:buNone/>
            </a:pPr>
            <a:r>
              <a:rPr lang="fr-FR" sz="2800" b="1" dirty="0"/>
              <a:t>Pilate, entendant ces paroles, amena Jésus dehors et le fit asseoir au tribunal, en un lieu dit le Dallage, en hébreu </a:t>
            </a:r>
            <a:r>
              <a:rPr lang="fr-FR" sz="2800" b="1" dirty="0" err="1"/>
              <a:t>Gabbatha</a:t>
            </a:r>
            <a:r>
              <a:rPr lang="fr-FR" sz="2800" b="1" dirty="0"/>
              <a:t>. Or c'était la Préparation de la Pâque; c'était vers la sixième heure. Il dit aux Juifs: "Voici votre roi." Eux vociférèrent: "A mort! A mort! Crucifie-le!" Pilate leur dit: "Crucifierai-je votre roi?”</a:t>
            </a:r>
            <a:r>
              <a:rPr lang="ar-BH" sz="2800" b="1" dirty="0"/>
              <a:t> </a:t>
            </a:r>
            <a:r>
              <a:rPr lang="fr-FR" sz="2800" b="1" dirty="0"/>
              <a:t>Les grands prêtres répondirent: "Nous n'avons de roi que César!"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١٩ : ١٣ – ٢٧ </a:t>
            </a:r>
            <a:endParaRPr lang="fr-FR" sz="3600" b="1" i="1" dirty="0">
              <a:solidFill>
                <a:srgbClr val="C00000"/>
              </a:solidFill>
            </a:endParaRPr>
          </a:p>
          <a:p>
            <a:pPr algn="just" rtl="1"/>
            <a:r>
              <a:rPr lang="ar-SA" sz="3600" b="1" dirty="0"/>
              <a:t>فلما سمع بيلاطس هذا الكلام أخرج يسوع وجلس علي كرسي الولاية، في موضع يقال له رصيف الحجارة، وبالعبرانية </a:t>
            </a:r>
            <a:r>
              <a:rPr lang="ar-SA" sz="3600" b="1" dirty="0" err="1"/>
              <a:t>جباثا</a:t>
            </a:r>
            <a:r>
              <a:rPr lang="ar-BH" sz="3600" b="1" dirty="0" err="1"/>
              <a:t>.</a:t>
            </a:r>
            <a:r>
              <a:rPr lang="ar-SA" sz="3600" b="1" dirty="0"/>
              <a:t> وكانت جمعة الفصح، وكانت الساعة السادسة</a:t>
            </a:r>
            <a:r>
              <a:rPr lang="ar-BH" sz="3600" b="1" dirty="0" err="1"/>
              <a:t>.</a:t>
            </a:r>
            <a:r>
              <a:rPr lang="ar-SA" sz="3600" b="1" dirty="0"/>
              <a:t> فقال </a:t>
            </a:r>
            <a:r>
              <a:rPr lang="ar-SA" sz="3600" b="1" dirty="0" err="1"/>
              <a:t>بيلاطس</a:t>
            </a:r>
            <a:r>
              <a:rPr lang="ar-SA" sz="3600" b="1" dirty="0"/>
              <a:t> لليهود: هوذا </a:t>
            </a:r>
            <a:r>
              <a:rPr lang="ar-SA" sz="3600" b="1" dirty="0" err="1"/>
              <a:t>ملككم.</a:t>
            </a:r>
            <a:r>
              <a:rPr lang="ar-SA" sz="3600" b="1" dirty="0"/>
              <a:t> فصرخوا: </a:t>
            </a:r>
            <a:r>
              <a:rPr lang="ar-SA" sz="3600" b="1" dirty="0" err="1"/>
              <a:t>إرفعه</a:t>
            </a:r>
            <a:r>
              <a:rPr lang="ar-BH" sz="3600" b="1" dirty="0" err="1"/>
              <a:t>،</a:t>
            </a:r>
            <a:r>
              <a:rPr lang="ar-SA" sz="3600" b="1" dirty="0"/>
              <a:t> </a:t>
            </a:r>
            <a:r>
              <a:rPr lang="ar-BH" sz="3600" b="1" dirty="0"/>
              <a:t>إ</a:t>
            </a:r>
            <a:r>
              <a:rPr lang="ar-SA" sz="3600" b="1" dirty="0" err="1"/>
              <a:t>صلبه.</a:t>
            </a:r>
            <a:r>
              <a:rPr lang="ar-SA" sz="3600" b="1" dirty="0"/>
              <a:t> فقال لهم </a:t>
            </a:r>
            <a:r>
              <a:rPr lang="ar-SA" sz="3600" b="1" dirty="0" err="1"/>
              <a:t>بيلاطس</a:t>
            </a:r>
            <a:r>
              <a:rPr lang="ar-SA" sz="3600" b="1" dirty="0"/>
              <a:t>: أأصلب ملككم؟</a:t>
            </a:r>
            <a:r>
              <a:rPr lang="ar-BH" sz="3600" b="1" dirty="0"/>
              <a:t> </a:t>
            </a:r>
            <a:r>
              <a:rPr lang="ar-SA" sz="3600" b="1" dirty="0"/>
              <a:t>أجاب رؤساء الكهنة: ليس لنا ملك إلا </a:t>
            </a:r>
            <a:r>
              <a:rPr lang="ar-SA" sz="3600" b="1" dirty="0" err="1"/>
              <a:t>قيصر!</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41399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Voyons si ses dires sont vrais, expérimentons ce qu'il en sera de sa fin. Car si le juste est fils de Dieu, Il l'assistera et le délivrera des mains de ses adversaires. Eprouvons-le par l'outrage et la torture afin de connaître sa douceur et de mettre à l'épreuve sa résignation. Condamnons-le à une mort honteuse, puisque, d'après ses dires, il sera visité. Ainsi raisonnent-ils, mais ils s'égarent, car leur malice les aveugle.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فلننظر لعل كلامه حق، ولنختبر ما سيكون عن نهايته</a:t>
            </a:r>
            <a:r>
              <a:rPr lang="ar-EG" sz="3600" b="1" dirty="0" err="1">
                <a:latin typeface="Times New Roman" panose="02020603050405020304" pitchFamily="18" charset="0"/>
              </a:rPr>
              <a:t>،</a:t>
            </a:r>
            <a:r>
              <a:rPr lang="ar-SA" sz="3600" b="1" dirty="0">
                <a:latin typeface="Times New Roman" panose="02020603050405020304" pitchFamily="18" charset="0"/>
              </a:rPr>
              <a:t> فإن كان هو حقا ابن الله فهو يخلص نفسه وينقذها من أيدي المضادين، فلنمتحنه بالشتم والعذاب حتى نعلم بهذا تواضعه ونختبر دعته وصبره، ونحكم عليه بأشنع ميتة لكي تكون الحجة عليه من كلامه. هذا ما </a:t>
            </a:r>
            <a:r>
              <a:rPr lang="ar-SA" sz="3600" b="1" dirty="0" err="1">
                <a:latin typeface="Times New Roman" panose="02020603050405020304" pitchFamily="18" charset="0"/>
              </a:rPr>
              <a:t>إرتأ</a:t>
            </a:r>
            <a:r>
              <a:rPr lang="ar-EG" sz="3600" b="1" dirty="0">
                <a:latin typeface="Times New Roman" panose="02020603050405020304" pitchFamily="18" charset="0"/>
              </a:rPr>
              <a:t>و</a:t>
            </a:r>
            <a:r>
              <a:rPr lang="ar-SA" sz="3600" b="1" dirty="0">
                <a:latin typeface="Times New Roman" panose="02020603050405020304" pitchFamily="18" charset="0"/>
              </a:rPr>
              <a:t>ه فضلوا لأن فخرهم أعماهم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7449841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3175" algn="just">
              <a:buNone/>
            </a:pPr>
            <a:r>
              <a:rPr lang="fr-FR" sz="2800" b="1" dirty="0"/>
              <a:t>Alors il le leur livra pour être crucifié. Ils prirent donc Jésus. Et il sortit, portant sa croix, et vint au lieu dit du Crâne - ce qui se dit en hébreu Golgotha - où ils le crucifièrent et avec lui deux autres: un de chaque côté et, au milieu, Jésus. Pilate rédigea aussi un écriteau et le fit placer sur la croix. Il y était écrit: "Jésus le Nazaréen, le roi des Juifs</a:t>
            </a:r>
            <a:r>
              <a:rPr lang="ar-BH" sz="2800" b="1" dirty="0" err="1"/>
              <a:t>.</a:t>
            </a:r>
            <a:r>
              <a:rPr lang="fr-FR" sz="2800" b="1" dirty="0"/>
              <a:t>" Cet écriteau, beaucoup de Juifs le lurent, car le lieu où Jésus fut mis en croix était proche de la ville,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فحينئذ أسلم إليهم يسوع ليصلبوه</a:t>
            </a:r>
            <a:r>
              <a:rPr lang="ar-BH" sz="3600" b="1" dirty="0" err="1"/>
              <a:t>.</a:t>
            </a:r>
            <a:r>
              <a:rPr lang="ar-SA" sz="3600" b="1" dirty="0"/>
              <a:t> فأخذوا يسوع ومضوا </a:t>
            </a:r>
            <a:r>
              <a:rPr lang="ar-SA" sz="3600" b="1" dirty="0" err="1"/>
              <a:t>به</a:t>
            </a:r>
            <a:r>
              <a:rPr lang="ar-BH" sz="3600" b="1" dirty="0" err="1"/>
              <a:t>.</a:t>
            </a:r>
            <a:r>
              <a:rPr lang="ar-SA" sz="3600" b="1" dirty="0"/>
              <a:t> فخرج وهو حامل صليبه إلي الموضع الذي يقال له الجمجمة وبالعبرانية </a:t>
            </a:r>
            <a:r>
              <a:rPr lang="ar-SA" sz="3600" b="1" dirty="0" err="1"/>
              <a:t>الجلجثة</a:t>
            </a:r>
            <a:r>
              <a:rPr lang="ar-BH" sz="3600" b="1" dirty="0" err="1"/>
              <a:t>،</a:t>
            </a:r>
            <a:r>
              <a:rPr lang="ar-SA" sz="3600" b="1" dirty="0"/>
              <a:t> حيث صلبوه</a:t>
            </a:r>
            <a:r>
              <a:rPr lang="ar-BH" sz="3600" b="1" dirty="0" err="1"/>
              <a:t>.</a:t>
            </a:r>
            <a:r>
              <a:rPr lang="ar-SA" sz="3600" b="1" dirty="0"/>
              <a:t> وصلبوا معه لصين آخرين من هنا ومن هنا، ويسوع في الوسط</a:t>
            </a:r>
            <a:r>
              <a:rPr lang="ar-BH" sz="3600" b="1" dirty="0" err="1"/>
              <a:t>.</a:t>
            </a:r>
            <a:r>
              <a:rPr lang="ar-SA" sz="3600" b="1" dirty="0"/>
              <a:t> وكتب بيلاطس صحيفة ووضعها علي الصليب، وكان مكتوباً: يسوع الناصري ملك اليهود. فقرأ هذه الصحيفة كثيرون من اليهود، لأن المكان الذي صلب فيه يسوع كان قريباً من المدينة</a:t>
            </a:r>
            <a:r>
              <a:rPr lang="ar-BH" sz="3600" b="1" dirty="0" err="1"/>
              <a:t>.</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8644883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et c'était écrit en hébreu, en latin et en grec. Les grands prêtres des Juifs dirent à Pilate: N'écris pas: Le roi des Juifs, mais: Cet homme a dit: Je suis le roi des Juifs. Pilate répondit: Ce que j'ai écrit, je l'ai écrit. Lorsque les soldats eurent crucifié Jésus, ils prirent ses vêtements et firent quatre parts, une part pour chaque soldat, et la tunique. Or la tunique était sans couture, tissée d'une pièce à partir du haut; ils se dirent donc entre eux :</a:t>
            </a:r>
          </a:p>
          <a:p>
            <a:pPr marL="0" indent="3175"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وكان مكتوباً بالعبرانية والرومانية واليونانية</a:t>
            </a:r>
            <a:r>
              <a:rPr lang="ar-BH" sz="3600" b="1" dirty="0" err="1"/>
              <a:t>.</a:t>
            </a:r>
            <a:r>
              <a:rPr lang="ar-SA" sz="3600" b="1" dirty="0"/>
              <a:t> فكان رؤساء كهنة اليهود يقولون </a:t>
            </a:r>
            <a:r>
              <a:rPr lang="ar-SA" sz="3600" b="1" dirty="0" err="1"/>
              <a:t>لبيلاطس</a:t>
            </a:r>
            <a:r>
              <a:rPr lang="ar-SA" sz="3600" b="1" dirty="0"/>
              <a:t>: لا تكتب أنه ملك اليهود</a:t>
            </a:r>
            <a:r>
              <a:rPr lang="ar-BH" sz="3600" b="1" dirty="0" err="1"/>
              <a:t>،</a:t>
            </a:r>
            <a:r>
              <a:rPr lang="ar-SA" sz="3600" b="1" dirty="0"/>
              <a:t> بل </a:t>
            </a:r>
            <a:r>
              <a:rPr lang="ar-BH" sz="3600" b="1" dirty="0"/>
              <a:t>أنه </a:t>
            </a:r>
            <a:r>
              <a:rPr lang="ar-SA" sz="3600" b="1" dirty="0"/>
              <a:t>هو قال </a:t>
            </a:r>
            <a:r>
              <a:rPr lang="ar-BH" sz="3600" b="1" dirty="0"/>
              <a:t>إن</a:t>
            </a:r>
            <a:r>
              <a:rPr lang="ar-SA" sz="3600" b="1" dirty="0"/>
              <a:t>ي أنا ملك اليهود. أجاب </a:t>
            </a:r>
            <a:r>
              <a:rPr lang="ar-SA" sz="3600" b="1" dirty="0" err="1"/>
              <a:t>بيلاطس</a:t>
            </a:r>
            <a:r>
              <a:rPr lang="ar-SA" sz="3600" b="1" dirty="0"/>
              <a:t>: ما كتبته قد كتبته. والجند لما صلبوا يسوع أخذوا ثيابه وجعلوها أربعة أقسام، لكل جندي قسم</a:t>
            </a:r>
            <a:r>
              <a:rPr lang="ar-BH" sz="3600" b="1" dirty="0" err="1"/>
              <a:t>.</a:t>
            </a:r>
            <a:r>
              <a:rPr lang="ar-BH" sz="3600" b="1" dirty="0"/>
              <a:t> </a:t>
            </a:r>
            <a:r>
              <a:rPr lang="ar-SA" sz="3600" b="1" dirty="0"/>
              <a:t>وأخذوا القميص أيضاً، وكان القميص غير مخيط، منسوجاً كله من فوق</a:t>
            </a:r>
            <a:r>
              <a:rPr lang="ar-BH" sz="3600" b="1" dirty="0" err="1"/>
              <a:t>.</a:t>
            </a:r>
            <a:r>
              <a:rPr lang="ar-SA" sz="3600" b="1" dirty="0"/>
              <a:t> فقال بعضهم </a:t>
            </a:r>
            <a:r>
              <a:rPr lang="ar-SA" sz="3600" b="1" dirty="0" err="1"/>
              <a:t>لبعض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84150378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"Ne la déchirons pas, mais tirons au sort qui l'aura"; afin que l'Écriture fût accomplie: Ils se sont partagé mes habits, et mon vêtement, ils l'ont tiré au sort. Voilà ce que firent les soldats. Or près de la croix de Jésus se tenaient sa mère et la sœur de sa mère, Marie, femme de Clopas, et Marie de </a:t>
            </a:r>
            <a:r>
              <a:rPr lang="fr-FR" sz="2800" b="1" dirty="0" err="1"/>
              <a:t>Magdala</a:t>
            </a:r>
            <a:r>
              <a:rPr lang="fr-FR" sz="2800" b="1" dirty="0"/>
              <a:t>. Jésus donc voyant sa mère et, se tenant près d'elle, le disciple qu'il aimait, dit à sa mère: "Femme, voici ton fils." Puis il dit au disciple: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لا نشقه</a:t>
            </a:r>
            <a:r>
              <a:rPr lang="fr-FR" sz="3600" b="1" dirty="0"/>
              <a:t> </a:t>
            </a:r>
            <a:r>
              <a:rPr lang="ar-SA" sz="3600" b="1" dirty="0"/>
              <a:t>لكن نقترع عليه، لمن منا يكون. ليتم المكتوب القائل: إقتسموا ثيابي بينهم، وعلي لباسي ألقوا قرعة. هذا ما فعله الجند. وكن واقفات عند صليب يسوع أمه وأخت أمه مريم التي لإكلوبا ومريم المجدلية</a:t>
            </a:r>
            <a:r>
              <a:rPr lang="ar-BH" sz="3600" b="1" dirty="0" err="1"/>
              <a:t>.</a:t>
            </a:r>
            <a:r>
              <a:rPr lang="ar-SA" sz="3600" b="1" dirty="0"/>
              <a:t> فلما رأي يسوع أمه والتلميذ الذي كان يحبه واقفاً، قال لأمه: يا إمرأة هوذا إبنك. ثم قال للتلميذ</a:t>
            </a:r>
            <a:r>
              <a:rPr lang="ar-BH" sz="3600" b="1" dirty="0" err="1"/>
              <a:t>:</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1554154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"Voici ta mère." Et depuis cette heure-là, le disciple la prit chez lui.</a:t>
            </a:r>
          </a:p>
          <a:p>
            <a:pPr marL="0" indent="3175" algn="just">
              <a:buNone/>
            </a:pPr>
            <a:endParaRPr lang="fr-FR" sz="2800" b="1" dirty="0">
              <a:solidFill>
                <a:srgbClr val="C00000"/>
              </a:solidFill>
            </a:endParaRP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t>هوذا</a:t>
            </a:r>
            <a:r>
              <a:rPr lang="ar-SA" sz="3600" b="1" dirty="0"/>
              <a:t> </a:t>
            </a:r>
            <a:r>
              <a:rPr lang="ar-SA" sz="3600" b="1" dirty="0" err="1"/>
              <a:t>أمك.</a:t>
            </a:r>
            <a:r>
              <a:rPr lang="ar-SA" sz="3600" b="1" dirty="0"/>
              <a:t> ومن تلك الساعة أخذها ذلك التلميذ إلي بيته.</a:t>
            </a:r>
            <a:endParaRPr lang="fr-FR" sz="3600" b="1" dirty="0"/>
          </a:p>
          <a:p>
            <a:pPr algn="just" rtl="1"/>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5942250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960511954"/>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9011288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Ô tous les habitants de Jérusalem, venez contemplez ce spectacle. Ils ont crucifié Jésus, fils de David. Ils l'ont revêtu d’un manteau de pourpre, le vêtement des rois; ils l'ont couronné d'une couronne d'épines; Lui, qui a décoré le ciel d'étoiles; Lui, qui a créé la terre du souffle de Sa bouche et qui L'a décorée de fleurs. Ils Lui mirent un sceptre dans la main droite, symbole de la sagesse, du Maître.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يا جميع السكان بأوشليم، تعالوا أبصروا هذا المنظر، فإنهم علقوا يسوع إبن داود علي خشبة الصليب، وألبسوه ثوباً أحمر من لباس الملوك والرؤساء، ووضعوا </a:t>
            </a:r>
            <a:r>
              <a:rPr lang="ar-BH" sz="3600" b="1" dirty="0"/>
              <a:t>إ</a:t>
            </a:r>
            <a:r>
              <a:rPr lang="ar-SA" sz="3600" b="1" dirty="0"/>
              <a:t>كليلاً من شوك علي رأسه</a:t>
            </a:r>
            <a:r>
              <a:rPr lang="ar-BH" sz="3600" b="1" dirty="0" err="1"/>
              <a:t>.</a:t>
            </a:r>
            <a:r>
              <a:rPr lang="ar-SA" sz="3600" b="1" dirty="0"/>
              <a:t> مزين السموات بحسن النجوم، مؤسس الأرض بروح فيه</a:t>
            </a:r>
            <a:r>
              <a:rPr lang="ar-BH" sz="3600" b="1" dirty="0" err="1"/>
              <a:t>،</a:t>
            </a:r>
            <a:r>
              <a:rPr lang="ar-SA" sz="3600" b="1" dirty="0"/>
              <a:t> ومزينها بحسن الأزهار</a:t>
            </a:r>
            <a:r>
              <a:rPr lang="ar-BH" sz="3600" b="1" dirty="0" err="1"/>
              <a:t>،</a:t>
            </a:r>
            <a:r>
              <a:rPr lang="ar-SA" sz="3600" b="1" dirty="0"/>
              <a:t> جعلوا في يمينه قصبة حكيم معلم كاتب</a:t>
            </a:r>
            <a:r>
              <a:rPr lang="ar-BH"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982094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mirent sa croix derrière Lui, le Roi vainqueur dans la guerre. Les femmes venues pour la Pâque virent cela et sanglotèrent. Il se retourna vers elles et leur dit: Filles de Jérusalem, ne pleurez pas sur moi! Pleurez plutôt sur vous-mêmes et sur vos enfants à cause des grandes difficultés que vous subirez et des grands soucis que vous aurez bientôt. Car voici venir des jours où l'on considérera heureuses les femmes stériles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وجعلوا صليبه خلفه كملك غالب في الحرب. فلما رأين النسوة</a:t>
            </a:r>
            <a:r>
              <a:rPr lang="ar-BH" sz="3600" b="1" dirty="0" err="1"/>
              <a:t>،</a:t>
            </a:r>
            <a:r>
              <a:rPr lang="ar-SA" sz="3600" b="1" dirty="0"/>
              <a:t> </a:t>
            </a:r>
            <a:r>
              <a:rPr lang="ar-SA" sz="3600" b="1" dirty="0" err="1"/>
              <a:t>الآ</a:t>
            </a:r>
            <a:r>
              <a:rPr lang="ar-BH" sz="3600" b="1" dirty="0"/>
              <a:t>ت</a:t>
            </a:r>
            <a:r>
              <a:rPr lang="ar-SA" sz="3600" b="1" dirty="0" err="1"/>
              <a:t>يات</a:t>
            </a:r>
            <a:r>
              <a:rPr lang="ar-SA" sz="3600" b="1" dirty="0"/>
              <a:t> إلي عيد الفصح</a:t>
            </a:r>
            <a:r>
              <a:rPr lang="ar-BH" sz="3600" b="1" dirty="0" err="1"/>
              <a:t>،</a:t>
            </a:r>
            <a:r>
              <a:rPr lang="ar-SA" sz="3600" b="1" dirty="0"/>
              <a:t> إنتحبن وبكين علي ما كان، فإلتفت إليهن وكلمهن هكذا قائلا: يا كل بنات أورشليم، لا تبكين علي</a:t>
            </a:r>
            <a:r>
              <a:rPr lang="ar-BH" sz="3600" b="1" dirty="0"/>
              <a:t>ّ</a:t>
            </a:r>
            <a:r>
              <a:rPr lang="ar-SA" sz="3600" b="1" dirty="0"/>
              <a:t> بل علي ذواتكن، لأجل الشدائد العظيمة التي تدرككن</a:t>
            </a:r>
            <a:r>
              <a:rPr lang="ar-BH" sz="3600" b="1" dirty="0" err="1"/>
              <a:t>،</a:t>
            </a:r>
            <a:r>
              <a:rPr lang="ar-SA" sz="3600" b="1" dirty="0"/>
              <a:t> والقلق الكثير بعد زمن</a:t>
            </a:r>
            <a:r>
              <a:rPr lang="ar-BH" sz="3600" b="1" dirty="0"/>
              <a:t> </a:t>
            </a:r>
            <a:r>
              <a:rPr lang="ar-SA" sz="3600" b="1" dirty="0"/>
              <a:t>قليل</a:t>
            </a:r>
            <a:r>
              <a:rPr lang="ar-BH" sz="3600" b="1" dirty="0"/>
              <a:t>.</a:t>
            </a:r>
            <a:r>
              <a:rPr lang="ar-SA" sz="3600" b="1" dirty="0"/>
              <a:t> وستأتي عليكن أيام تغبطن فيها البطون </a:t>
            </a:r>
            <a:r>
              <a:rPr lang="ar-SA" sz="3600" b="1" dirty="0" err="1"/>
              <a:t>العواقر</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30970307"/>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n'ont pas enfanté, qui n'ont pas nourri et qui n'ont pas élevé d’enfant. Alors ils se mettront à dire aux montagnes de tombez sur eux et aux collines de les couvrir. Car si l'on traite ainsi le bois vert, qu'adviendra-t-il du sec? Ils arrivèrent au lieu dit du Crâne - ce qui se dit en hébreu Golgotha. Ils dressèrent la croix et Le crucifièrent conformément à la prescience de Dieu. Il y avait là aussi deux malfaiteurs.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التي لم </a:t>
            </a:r>
            <a:r>
              <a:rPr lang="ar-SA" sz="3600" b="1" dirty="0" err="1"/>
              <a:t>تحبل</a:t>
            </a:r>
            <a:r>
              <a:rPr lang="ar-BH" sz="3600" b="1" dirty="0" err="1"/>
              <a:t>،</a:t>
            </a:r>
            <a:r>
              <a:rPr lang="ar-SA" sz="3600" b="1" dirty="0"/>
              <a:t> ولم تلد</a:t>
            </a:r>
            <a:r>
              <a:rPr lang="ar-BH" sz="3600" b="1" dirty="0" err="1"/>
              <a:t>،</a:t>
            </a:r>
            <a:r>
              <a:rPr lang="ar-SA" sz="3600" b="1" dirty="0"/>
              <a:t> ولم ترضع</a:t>
            </a:r>
            <a:r>
              <a:rPr lang="ar-BH" sz="3600" b="1" dirty="0" err="1"/>
              <a:t>،</a:t>
            </a:r>
            <a:r>
              <a:rPr lang="ar-SA" sz="3600" b="1" dirty="0"/>
              <a:t> ولم ترب</a:t>
            </a:r>
            <a:r>
              <a:rPr lang="ar-BH" sz="3600" b="1" dirty="0" err="1"/>
              <a:t>.</a:t>
            </a:r>
            <a:r>
              <a:rPr lang="ar-SA" sz="3600" b="1" dirty="0"/>
              <a:t> وسيقولون للجبال أن تقع عليهم والآكام أن تغطيهم</a:t>
            </a:r>
            <a:r>
              <a:rPr lang="ar-BH" sz="3600" b="1" dirty="0" err="1"/>
              <a:t>.</a:t>
            </a:r>
            <a:r>
              <a:rPr lang="ar-SA" sz="3600" b="1" dirty="0"/>
              <a:t> فإن كانوا يفعلون هذا بالعود الرطب</a:t>
            </a:r>
            <a:r>
              <a:rPr lang="ar-BH" sz="3600" b="1" dirty="0" err="1"/>
              <a:t>،</a:t>
            </a:r>
            <a:r>
              <a:rPr lang="ar-SA" sz="3600" b="1" dirty="0"/>
              <a:t> فماذا يصنعون </a:t>
            </a:r>
            <a:r>
              <a:rPr lang="ar-SA" sz="3600" b="1" dirty="0" err="1"/>
              <a:t>بالياب</a:t>
            </a:r>
            <a:r>
              <a:rPr lang="ar-BH" sz="3600" b="1" dirty="0"/>
              <a:t>س</a:t>
            </a:r>
            <a:r>
              <a:rPr lang="ar-SA" sz="3600" b="1" dirty="0" err="1"/>
              <a:t>؟</a:t>
            </a:r>
            <a:r>
              <a:rPr lang="ar-SA" sz="3600" b="1" dirty="0"/>
              <a:t> ولما أتوا به إلي الإقرانيون الذي يدعي </a:t>
            </a:r>
            <a:r>
              <a:rPr lang="ar-SA" sz="3600" b="1" dirty="0" err="1"/>
              <a:t>الجلج</a:t>
            </a:r>
            <a:r>
              <a:rPr lang="ar-BH" sz="3600" b="1" dirty="0"/>
              <a:t>ث</a:t>
            </a:r>
            <a:r>
              <a:rPr lang="ar-SA" sz="3600" b="1" dirty="0"/>
              <a:t>ة، أقاموا خشبة الصليب وصلبوه عليها كالتدبير</a:t>
            </a:r>
            <a:r>
              <a:rPr lang="ar-BH" sz="3600" b="1" dirty="0" err="1"/>
              <a:t>.</a:t>
            </a:r>
            <a:r>
              <a:rPr lang="ar-SA" sz="3600" b="1" dirty="0"/>
              <a:t> وكان هناك فاعلا شر</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7933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ignorent les secrets de Dieu, ils n'espèrent pas de rémunération pour la sainteté, ils ne croient pas à la récompense des âmes pures.</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ولم يدركوا أسرار الله ولم يرجوا أجرة الأبرار ولم يفكروا في رقاد النفوس التي لا عيب فيها. </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32293595"/>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Ceux-ci furent crucifiés avec Lui. L'un à sa droite et l'autre à</a:t>
            </a:r>
            <a:r>
              <a:rPr lang="ar-BH" sz="2800" b="1" dirty="0"/>
              <a:t> </a:t>
            </a:r>
            <a:r>
              <a:rPr lang="fr-FR" sz="2800" b="1" dirty="0"/>
              <a:t>sa gauche afin que s'accomplisse la prophétie qui disait: il a été compté parmi les criminels. Les soldats prirent Ses vêtements et les partagèrent en quatre parts. Sur l'ordre du grand prêtre ils écrivirent sur la croix la raison de Sa condamnation en hébreu, en grec et en latin: "Celui-ci est le roi des Juifs." Tout le peuple et leurs chefs étaient là et se moquaient de Lui sans retenue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صلبوهما معه، واحداً عن اليمين والآخر عن اليسار، لكي يكمل قول النبي أنه أحصي مع المنافقين وجهال الناس. ثم أخذ الجند ثيابه وإقترعوا عليها وإقتسموها علي اربعة أجزاء</a:t>
            </a:r>
            <a:r>
              <a:rPr lang="ar-BH" sz="3600" b="1" dirty="0" err="1"/>
              <a:t>.</a:t>
            </a:r>
            <a:r>
              <a:rPr lang="ar-SA" sz="3600" b="1" dirty="0"/>
              <a:t> وهكذا كتبوا السبب فوق رأسه كأمر رئيس الكهنة، فكتبوا بالعبرية وباليونانية وبالرومية ( اللاتينية ) أن هذا هو ملك اليهود. وكان جميع الشعب قائما والرؤساء وال</a:t>
            </a:r>
            <a:r>
              <a:rPr lang="ar-BH" sz="3600" b="1" dirty="0"/>
              <a:t>قادة</a:t>
            </a:r>
            <a:r>
              <a:rPr lang="ar-SA" sz="3600" b="1" dirty="0"/>
              <a:t>، وكانوا يهزأون به بغير حياء</a:t>
            </a:r>
            <a:r>
              <a:rPr lang="ar-BH"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44034223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remuant la tête, Il en a sauvé d'autres, disaient-ils; qu'il se sauve lui-même, s'il est le Christ de Dieu, l'Élu! Même les soldats se moquaient de Lui et blasphémaient ardemment en disant: si Tu es le Roi des Juifs, descends de la croix. L'un des malfaiteurs crucifiés avec Lui le raillait devant la foule en disant: si Tu es le Christ sauve-toi et sauve-nous de cette humiliation. Mais l'autre, le reprenant, déclara: Tu n'as même pas crainte de Dieu?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ويحركون رؤوسهم ويقولون </a:t>
            </a:r>
            <a:r>
              <a:rPr lang="ar-SA" sz="3600" b="1" dirty="0" err="1"/>
              <a:t>هكذ</a:t>
            </a:r>
            <a:r>
              <a:rPr lang="ar-BH" sz="3600" b="1" dirty="0"/>
              <a:t>ا</a:t>
            </a:r>
            <a:r>
              <a:rPr lang="ar-SA" sz="3600" b="1" dirty="0"/>
              <a:t>: خلص آخرين فليخلص نفسه إن كان هو المسيح إبن المبارك. وأيضاً الجند </a:t>
            </a:r>
            <a:r>
              <a:rPr lang="ar-BH" sz="3600" b="1" dirty="0"/>
              <a:t>كانوا </a:t>
            </a:r>
            <a:r>
              <a:rPr lang="ar-SA" sz="3600" b="1" dirty="0" err="1"/>
              <a:t>يهزأون</a:t>
            </a:r>
            <a:r>
              <a:rPr lang="ar-SA" sz="3600" b="1" dirty="0"/>
              <a:t> </a:t>
            </a:r>
            <a:r>
              <a:rPr lang="ar-SA" sz="3600" b="1" dirty="0" err="1"/>
              <a:t>به</a:t>
            </a:r>
            <a:r>
              <a:rPr lang="ar-SA" sz="3600" b="1" dirty="0"/>
              <a:t> </a:t>
            </a:r>
            <a:r>
              <a:rPr lang="ar-SA" sz="3600" b="1" dirty="0" err="1"/>
              <a:t>وي</a:t>
            </a:r>
            <a:r>
              <a:rPr lang="ar-BH" sz="3600" b="1" dirty="0"/>
              <a:t>ج</a:t>
            </a:r>
            <a:r>
              <a:rPr lang="ar-SA" sz="3600" b="1" dirty="0" err="1"/>
              <a:t>دفون</a:t>
            </a:r>
            <a:r>
              <a:rPr lang="ar-SA" sz="3600" b="1" dirty="0"/>
              <a:t> عليه بلا فتور قائلين: إن كنت أنت ملك اليهود إنزل عن الصليب</a:t>
            </a:r>
            <a:r>
              <a:rPr lang="ar-BH" sz="3600" b="1" dirty="0" err="1"/>
              <a:t>.</a:t>
            </a:r>
            <a:r>
              <a:rPr lang="ar-SA" sz="3600" b="1" dirty="0"/>
              <a:t> و</a:t>
            </a:r>
            <a:r>
              <a:rPr lang="ar-BH" sz="3600" b="1" dirty="0"/>
              <a:t>كان </a:t>
            </a:r>
            <a:r>
              <a:rPr lang="ar-SA" sz="3600" b="1" dirty="0"/>
              <a:t>واحد من فاعلي الشر اللذين صلبا معه يفتري عليه أمام الجميع قائلاً: إن كنت أنت المسيح فخلص نفسك وخلصنا من هذا العار الذي نحن فيه. فإنتهره الآخر قائلاً: أما تخاف أنت من الله</a:t>
            </a:r>
            <a:r>
              <a:rPr lang="ar-BH"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264116918"/>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Nous avons été condamnés à cause de nos fautes. Mais, Lui, Il n'a rien fait de pareil pour mériter cela comme nous; Il est sans péché ni injustice. Puis ouvrant la bouche il dit: Souviens-Toi de moi, Seigneur, quand Tu viendras avec ton royaume. Le Seigneur de gloire, l'ami du genre humain lui répondit: Je te le dis, ce soir même tu seras avec moi dans le paradis de la joie. Des femmes se tenaient au pied de la croix, sa mère et Marie,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نحن من أجل آثامنا طرحنا الي هذا الحكم وهذه العقوبة التي نحن فيها، أما هذا فلم يفعل شيئاً يستحق عليه مثلنا، فإنه بغير شر ولا ظلم</a:t>
            </a:r>
            <a:r>
              <a:rPr lang="ar-BH" sz="3600" b="1" dirty="0" err="1"/>
              <a:t>.</a:t>
            </a:r>
            <a:r>
              <a:rPr lang="ar-SA" sz="3600" b="1" dirty="0"/>
              <a:t> وفتح فاه </a:t>
            </a:r>
            <a:r>
              <a:rPr lang="ar-SA" sz="3600" b="1" dirty="0" err="1"/>
              <a:t>وإبتدأ</a:t>
            </a:r>
            <a:r>
              <a:rPr lang="ar-SA" sz="3600" b="1" dirty="0"/>
              <a:t> يقول: أذكرني </a:t>
            </a:r>
            <a:r>
              <a:rPr lang="ar-SA" sz="3600" b="1" dirty="0" err="1"/>
              <a:t>يارب</a:t>
            </a:r>
            <a:r>
              <a:rPr lang="ar-SA" sz="3600" b="1" dirty="0"/>
              <a:t> </a:t>
            </a:r>
            <a:r>
              <a:rPr lang="ar-BH" sz="3600" b="1" dirty="0"/>
              <a:t>متى</a:t>
            </a:r>
            <a:r>
              <a:rPr lang="ar-SA" sz="3600" b="1" dirty="0"/>
              <a:t> جئت في ملكوتك. فإستجاب له رب المجد</a:t>
            </a:r>
            <a:r>
              <a:rPr lang="ar-BH" sz="3600" b="1" dirty="0" err="1"/>
              <a:t>،</a:t>
            </a:r>
            <a:r>
              <a:rPr lang="ar-SA" sz="3600" b="1" dirty="0"/>
              <a:t> وخاطبه كمحب للبشر قائلاً: أقول لك إنك اليوم تكون معي في فردوس </a:t>
            </a:r>
            <a:r>
              <a:rPr lang="ar-SA" sz="3600" b="1" dirty="0" err="1"/>
              <a:t>النعيم.</a:t>
            </a:r>
            <a:r>
              <a:rPr lang="ar-SA" sz="3600" b="1" dirty="0"/>
              <a:t> </a:t>
            </a:r>
            <a:r>
              <a:rPr lang="ar-SA" sz="3600" b="1" dirty="0" err="1"/>
              <a:t>وك</a:t>
            </a:r>
            <a:r>
              <a:rPr lang="ar-BH" sz="3600" b="1" dirty="0"/>
              <a:t>ا</a:t>
            </a:r>
            <a:r>
              <a:rPr lang="ar-SA" sz="3600" b="1" dirty="0"/>
              <a:t>ن</a:t>
            </a:r>
            <a:r>
              <a:rPr lang="ar-BH" sz="3600" b="1" dirty="0"/>
              <a:t>ت</a:t>
            </a:r>
            <a:r>
              <a:rPr lang="ar-SA" sz="3600" b="1" dirty="0"/>
              <a:t> نسوة واق</a:t>
            </a:r>
            <a:r>
              <a:rPr lang="ar-BH" sz="3600" b="1" dirty="0"/>
              <a:t>ف</a:t>
            </a:r>
            <a:r>
              <a:rPr lang="ar-SA" sz="3600" b="1" dirty="0"/>
              <a:t>ات عند صليب مخلصنا، أمه وأخت أمه مريم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88444753"/>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femme de Clopas, la </a:t>
            </a:r>
            <a:r>
              <a:rPr lang="fr-FR" sz="2800" b="1" dirty="0" err="1"/>
              <a:t>soeur</a:t>
            </a:r>
            <a:r>
              <a:rPr lang="fr-FR" sz="2800" b="1" dirty="0"/>
              <a:t> de sa mère et Marie de </a:t>
            </a:r>
            <a:r>
              <a:rPr lang="fr-FR" sz="2800" b="1" dirty="0" err="1"/>
              <a:t>Magdala</a:t>
            </a:r>
            <a:r>
              <a:rPr lang="fr-FR" sz="2800" b="1" dirty="0"/>
              <a:t>. Jésus donc voyant sa mère et, se tenant près d'elle, le disciple qu'il aimait, dit à sa mère: Femme, voici ton fils. Puis il dit au disciple: Voici ta mère. Dès cette heure-là, le disciple l'accueillit chez lui selon la parole du Seigneur. A partir de la sixième heure, l'obscurité se fit sur toute la terre, jusqu'à la neuvième heure. Ô Toi qui as décoré de fleurs la terre, ils t'ont revêtu d'un manteau rouge.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التي </a:t>
            </a:r>
            <a:r>
              <a:rPr lang="ar-SA" sz="3600" b="1" dirty="0" err="1"/>
              <a:t>لإكلوبا</a:t>
            </a:r>
            <a:r>
              <a:rPr lang="ar-SA" sz="3600" b="1" dirty="0"/>
              <a:t> </a:t>
            </a:r>
            <a:r>
              <a:rPr lang="ar-SA" sz="3600" b="1" dirty="0" err="1"/>
              <a:t>والمجدلية.</a:t>
            </a:r>
            <a:r>
              <a:rPr lang="ar-SA" sz="3600" b="1" dirty="0"/>
              <a:t> فلما رأي يسوع أمه والتلميذ الآخر الذي كان يحبه</a:t>
            </a:r>
            <a:r>
              <a:rPr lang="ar-BH" sz="3600" b="1" dirty="0" err="1"/>
              <a:t>،</a:t>
            </a:r>
            <a:r>
              <a:rPr lang="ar-SA" sz="3600" b="1" dirty="0"/>
              <a:t> فأشار إليها قائلا: يا إمرأة هذا إبنك. وقال للآخر: هذه أمك. ومن تلك الساعة أخذها التلميذ إلي بيته كقول الرب</a:t>
            </a:r>
            <a:r>
              <a:rPr lang="ar-BH" sz="3600" b="1" dirty="0" err="1"/>
              <a:t>.</a:t>
            </a:r>
            <a:r>
              <a:rPr lang="ar-SA" sz="3600" b="1" dirty="0"/>
              <a:t> ومن الساعة السادسة الي الساعة التاسعة كانت ظلمة علي الأرض كلها. يا من زين الأرض بكثرة الأزهار، ألبسوك ثوباً </a:t>
            </a:r>
            <a:r>
              <a:rPr lang="ar-SA" sz="3600" b="1" dirty="0" err="1"/>
              <a:t>أحمر،</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65254211"/>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Toi qui as agrémenté le ciel d'étoiles, ils te couronnèrent d'une couronne d'épines. Toi qui tiens le ciel et la terre dans Ta main, Toi qui as fait tenir la terre par un mot de Ta bouche, ils te mirent un roseau dans ta main. A cause de nos péchés Tu as été crucifié sur l'arbre de la croix et Tu as détruit la puissance de la mort par Ta croix, Toi, notre Seigneur dont le pouvoir ne peut être détruit.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وال</a:t>
            </a:r>
            <a:r>
              <a:rPr lang="ar-BH" sz="3600" b="1" dirty="0"/>
              <a:t>سماء</a:t>
            </a:r>
            <a:r>
              <a:rPr lang="ar-SA" sz="3600" b="1" dirty="0"/>
              <a:t> بكثرة النجوم، وضعوا عليك إكليلاً من شوك</a:t>
            </a:r>
            <a:r>
              <a:rPr lang="ar-BH" sz="3600" b="1" dirty="0" err="1"/>
              <a:t>.</a:t>
            </a:r>
            <a:r>
              <a:rPr lang="ar-SA" sz="3600" b="1" dirty="0"/>
              <a:t> يا من السماء والأرض في قبضتك، وضعوا في يدك قصبة، يا من علقت الأرض كلها بكلمة من فيك</a:t>
            </a:r>
            <a:r>
              <a:rPr lang="ar-BH" sz="3600" b="1" dirty="0" err="1"/>
              <a:t>،</a:t>
            </a:r>
            <a:r>
              <a:rPr lang="ar-SA" sz="3600" b="1" dirty="0"/>
              <a:t> وصلبت علي خشبة من أجل خطايانا</a:t>
            </a:r>
            <a:r>
              <a:rPr lang="ar-BH" sz="3600" b="1" dirty="0" err="1"/>
              <a:t>،</a:t>
            </a:r>
            <a:r>
              <a:rPr lang="ar-SA" sz="3600" b="1" dirty="0"/>
              <a:t> وأبطلت عز الموت يا سيدنا بصليبك</a:t>
            </a:r>
            <a:r>
              <a:rPr lang="ar-BH" sz="3600" b="1" dirty="0" err="1"/>
              <a:t>،</a:t>
            </a:r>
            <a:r>
              <a:rPr lang="ar-SA" sz="3600" b="1" dirty="0"/>
              <a:t> يا ذا القدرة المنيعة</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10161884"/>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4679822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Job 12 : 18 à 13 : 1 </a:t>
            </a:r>
          </a:p>
          <a:p>
            <a:pPr marL="0" indent="0" algn="just">
              <a:buNone/>
            </a:pPr>
            <a:r>
              <a:rPr lang="fr-FR" sz="2800" b="1" dirty="0"/>
              <a:t>Il délie la ceinture des rois et passe une corde à leurs reins.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أيوب ١٢: ١٨ - ١٣: ١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قد أقلب قضاة الأرض الذي يجلس الملوك على الكراسي</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Afpw</a:t>
            </a:r>
            <a:r>
              <a:rPr lang="fr-FR" sz="2800" b="1" dirty="0">
                <a:latin typeface="Athanasius"/>
              </a:rPr>
              <a:t>]c </a:t>
            </a:r>
            <a:r>
              <a:rPr lang="fr-FR" sz="2800" b="1" dirty="0" err="1">
                <a:latin typeface="Athanasius"/>
              </a:rPr>
              <a:t>nenref</a:t>
            </a:r>
            <a:r>
              <a:rPr lang="fr-FR" sz="2800" b="1" dirty="0">
                <a:latin typeface="Athanasius"/>
              </a:rPr>
              <a:t>;\</a:t>
            </a:r>
            <a:r>
              <a:rPr lang="fr-FR" sz="2800" b="1" dirty="0" err="1">
                <a:latin typeface="Athanasius"/>
              </a:rPr>
              <a:t>ap</a:t>
            </a:r>
            <a:r>
              <a:rPr lang="fr-FR" sz="2800" b="1" dirty="0">
                <a:latin typeface="Athanasius"/>
              </a:rPr>
              <a:t> `</a:t>
            </a:r>
            <a:r>
              <a:rPr lang="fr-FR" sz="2800" b="1" dirty="0" err="1">
                <a:latin typeface="Athanasius"/>
              </a:rPr>
              <a:t>èm</a:t>
            </a:r>
            <a:r>
              <a:rPr lang="fr-FR" sz="2800" b="1" dirty="0">
                <a:latin typeface="Athanasius"/>
              </a:rPr>
              <a:t>`</a:t>
            </a:r>
            <a:r>
              <a:rPr lang="fr-FR" sz="2800" b="1" dirty="0" err="1">
                <a:latin typeface="Athanasius"/>
              </a:rPr>
              <a:t>èpka</a:t>
            </a:r>
            <a:r>
              <a:rPr lang="fr-FR" sz="2800" b="1" dirty="0">
                <a:latin typeface="Athanasius"/>
              </a:rPr>
              <a:t>\i </a:t>
            </a:r>
            <a:r>
              <a:rPr lang="fr-FR" sz="2800" b="1" dirty="0" err="1">
                <a:latin typeface="Athanasius"/>
              </a:rPr>
              <a:t>petqemcw</a:t>
            </a:r>
            <a:r>
              <a:rPr lang="fr-FR" sz="2800" b="1" dirty="0">
                <a:latin typeface="Athanasius"/>
              </a:rPr>
              <a:t> `</a:t>
            </a:r>
            <a:r>
              <a:rPr lang="fr-FR" sz="2800" b="1" dirty="0" err="1">
                <a:latin typeface="Athanasius"/>
              </a:rPr>
              <a:t>ènniourwou</a:t>
            </a:r>
            <a:r>
              <a:rPr lang="fr-FR" sz="2800" b="1" dirty="0">
                <a:latin typeface="Athanasius"/>
              </a:rPr>
              <a:t> `</a:t>
            </a:r>
            <a:r>
              <a:rPr lang="fr-FR" sz="2800" b="1" dirty="0" err="1">
                <a:latin typeface="Athanasius"/>
              </a:rPr>
              <a:t>èejen</a:t>
            </a:r>
            <a:r>
              <a:rPr lang="fr-FR" sz="2800" b="1" dirty="0">
                <a:latin typeface="Athanasius"/>
              </a:rPr>
              <a:t> </a:t>
            </a:r>
            <a:r>
              <a:rPr lang="fr-FR" sz="2800" b="1" dirty="0" err="1">
                <a:latin typeface="Athanasius"/>
              </a:rPr>
              <a:t>niqronoc</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4274673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fait marcher nu-pieds les prêtres et renverse les puissances établies. Il ôte la parole aux plus assurés, ravit le discernement aux vieillards. Il déverse le mépris sur les nobles, dénoue le ceinturon des forts. Il dévoile les profondeurs des ténèbres, amène à la lumière l'ombre épaisse. Il agrandit des nations, puis les ruine: il fait s'étendre des peuples, puis les supprime. Il ôte l'esprit aux chefs du peuple du pays,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ويرسل الكهنة </a:t>
            </a:r>
            <a:r>
              <a:rPr lang="ar-SA" sz="3600" b="1" dirty="0" err="1">
                <a:latin typeface="Times New Roman" panose="02020603050405020304" pitchFamily="18" charset="0"/>
              </a:rPr>
              <a:t>مسب</a:t>
            </a:r>
            <a:r>
              <a:rPr lang="ar-EG" sz="3600" b="1" dirty="0">
                <a:latin typeface="Times New Roman" panose="02020603050405020304" pitchFamily="18" charset="0"/>
              </a:rPr>
              <a:t>ي</a:t>
            </a:r>
            <a:r>
              <a:rPr lang="ar-SA" sz="3600" b="1" dirty="0">
                <a:latin typeface="Times New Roman" panose="02020603050405020304" pitchFamily="18" charset="0"/>
              </a:rPr>
              <a:t>ين ويقلب اقوياء الأرض</a:t>
            </a:r>
            <a:r>
              <a:rPr lang="ar-EG" sz="3600" b="1" dirty="0" err="1">
                <a:latin typeface="Times New Roman" panose="02020603050405020304" pitchFamily="18" charset="0"/>
              </a:rPr>
              <a:t>.</a:t>
            </a:r>
            <a:r>
              <a:rPr lang="ar-SA" sz="3600" b="1" dirty="0">
                <a:latin typeface="Times New Roman" panose="02020603050405020304" pitchFamily="18" charset="0"/>
              </a:rPr>
              <a:t> الذي يغير شفا</a:t>
            </a:r>
            <a:r>
              <a:rPr lang="ar-EG" sz="3600" b="1" dirty="0">
                <a:latin typeface="Times New Roman" panose="02020603050405020304" pitchFamily="18" charset="0"/>
              </a:rPr>
              <a:t>ه</a:t>
            </a:r>
            <a:r>
              <a:rPr lang="ar-SA" sz="3600" b="1" dirty="0">
                <a:latin typeface="Times New Roman" panose="02020603050405020304" pitchFamily="18" charset="0"/>
              </a:rPr>
              <a:t> المؤمنين ويعرف فهم الشيوخ ويشفى المتواضعين، الذي يكشف أعمال الظلمة ويخرج إلى الغد ظل الضالين، الذي يغير قلوب </a:t>
            </a:r>
            <a:r>
              <a:rPr lang="ar-SA" sz="3600" b="1" dirty="0" err="1">
                <a:latin typeface="Times New Roman" panose="02020603050405020304" pitchFamily="18" charset="0"/>
              </a:rPr>
              <a:t>أراخن</a:t>
            </a:r>
            <a:r>
              <a:rPr lang="ar-BH" sz="3600" b="1" dirty="0">
                <a:latin typeface="Times New Roman" panose="02020603050405020304" pitchFamily="18" charset="0"/>
              </a:rPr>
              <a:t>ة</a:t>
            </a:r>
            <a:r>
              <a:rPr lang="ar-SA" sz="3600" b="1" dirty="0">
                <a:latin typeface="Times New Roman" panose="02020603050405020304" pitchFamily="18" charset="0"/>
              </a:rPr>
              <a:t> الأرض</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37465378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077568295"/>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Deutéronome 8 : 19 à 9 : 24 </a:t>
            </a:r>
          </a:p>
          <a:p>
            <a:pPr marL="0" indent="0" algn="just">
              <a:buNone/>
            </a:pPr>
            <a:r>
              <a:rPr lang="fr-FR" sz="2800" b="1" dirty="0"/>
              <a:t>Moïse dit aux fils d'Israël: Certes, si tu oublies le Seigneur ton Dieu, si tu suis d'autres dieux, si tu les sers et te prosternes devant eux, J’en témoigne aujourd'hui contre vous, vous périrez. </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التثنية ٨ : ١٩ - ٩:  ٢٤</a:t>
            </a:r>
            <a:endParaRPr lang="ar-SA" altLang="fr-FR" sz="3600" b="1" i="1" dirty="0">
              <a:solidFill>
                <a:srgbClr val="C00000"/>
              </a:solidFill>
              <a:latin typeface="Times New Roman" panose="02020603050405020304" pitchFamily="18" charset="0"/>
            </a:endParaRPr>
          </a:p>
          <a:p>
            <a:pPr algn="justLow"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قال موسى لبني </a:t>
            </a:r>
            <a:r>
              <a:rPr lang="ar-SA" altLang="fr-FR" sz="3600" b="1" dirty="0" err="1">
                <a:latin typeface="Times New Roman" panose="02020603050405020304" pitchFamily="18" charset="0"/>
                <a:cs typeface="Times New Roman" panose="02020603050405020304" pitchFamily="18" charset="0"/>
              </a:rPr>
              <a:t>إسرائيل:</a:t>
            </a:r>
            <a:r>
              <a:rPr lang="ar-SA" altLang="fr-FR" sz="3600" b="1" dirty="0">
                <a:latin typeface="Times New Roman" panose="02020603050405020304" pitchFamily="18" charset="0"/>
                <a:cs typeface="Times New Roman" panose="02020603050405020304" pitchFamily="18" charset="0"/>
              </a:rPr>
              <a:t> </a:t>
            </a:r>
            <a:r>
              <a:rPr lang="ar-EG" altLang="fr-FR" sz="3600" b="1" dirty="0">
                <a:latin typeface="Times New Roman" panose="02020603050405020304" pitchFamily="18" charset="0"/>
                <a:cs typeface="Times New Roman" panose="02020603050405020304" pitchFamily="18" charset="0"/>
              </a:rPr>
              <a:t>وان نسيت الرب إلهك وذهبت وراء آلهة آخرى وعبدتها وسجدت </a:t>
            </a:r>
            <a:r>
              <a:rPr lang="ar-EG" altLang="fr-FR" sz="3600" b="1" dirty="0" err="1">
                <a:latin typeface="Times New Roman" panose="02020603050405020304" pitchFamily="18" charset="0"/>
                <a:cs typeface="Times New Roman" panose="02020603050405020304" pitchFamily="18" charset="0"/>
              </a:rPr>
              <a:t>لها،</a:t>
            </a:r>
            <a:r>
              <a:rPr lang="ar-EG" altLang="fr-FR" sz="3600" b="1" dirty="0">
                <a:latin typeface="Times New Roman" panose="02020603050405020304" pitchFamily="18" charset="0"/>
                <a:cs typeface="Times New Roman" panose="02020603050405020304" pitchFamily="18" charset="0"/>
              </a:rPr>
              <a:t> </a:t>
            </a:r>
            <a:r>
              <a:rPr lang="ar-SA" altLang="fr-FR" sz="3600" b="1" dirty="0">
                <a:latin typeface="Times New Roman" panose="02020603050405020304" pitchFamily="18" charset="0"/>
                <a:cs typeface="Times New Roman" panose="02020603050405020304" pitchFamily="18" charset="0"/>
              </a:rPr>
              <a:t>أ</a:t>
            </a:r>
            <a:r>
              <a:rPr lang="ar-EG" altLang="fr-FR" sz="3600" b="1" dirty="0">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شهد عليكم اليوم</a:t>
            </a:r>
            <a:r>
              <a:rPr lang="ar-EG" altLang="fr-FR" sz="3600" b="1" dirty="0">
                <a:latin typeface="Times New Roman" panose="02020603050405020304" pitchFamily="18" charset="0"/>
                <a:cs typeface="Times New Roman" panose="02020603050405020304" pitchFamily="18" charset="0"/>
              </a:rPr>
              <a:t> السماء والأرض</a:t>
            </a:r>
            <a:r>
              <a:rPr lang="ar-SA" altLang="fr-FR" sz="3600" b="1" dirty="0">
                <a:latin typeface="Times New Roman" panose="02020603050405020304" pitchFamily="18" charset="0"/>
                <a:cs typeface="Times New Roman" panose="02020603050405020304" pitchFamily="18" charset="0"/>
              </a:rPr>
              <a:t> أنكم تهلكون لا محالة. </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pideuteronomin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Peje</a:t>
            </a:r>
            <a:r>
              <a:rPr lang="fr-FR" sz="2800" b="1" dirty="0">
                <a:latin typeface="Athanasius"/>
              </a:rPr>
              <a:t> </a:t>
            </a:r>
            <a:r>
              <a:rPr lang="fr-FR" sz="2800" b="1" dirty="0" err="1">
                <a:latin typeface="Athanasius"/>
              </a:rPr>
              <a:t>Mw</a:t>
            </a:r>
            <a:r>
              <a:rPr lang="fr-FR" sz="2800" b="1" dirty="0">
                <a:latin typeface="Athanasius"/>
              </a:rPr>
              <a:t>`</a:t>
            </a:r>
            <a:r>
              <a:rPr lang="fr-FR" sz="2800" b="1" dirty="0" err="1">
                <a:latin typeface="Athanasius"/>
              </a:rPr>
              <a:t>èuchc</a:t>
            </a:r>
            <a:r>
              <a:rPr lang="fr-FR" sz="2800" b="1" dirty="0">
                <a:latin typeface="Athanasius"/>
              </a:rPr>
              <a:t> `</a:t>
            </a:r>
            <a:r>
              <a:rPr lang="fr-FR" sz="2800" b="1" dirty="0" err="1">
                <a:latin typeface="Athanasius"/>
              </a:rPr>
              <a:t>ènnen</a:t>
            </a:r>
            <a:r>
              <a:rPr lang="fr-FR" sz="2800" b="1" dirty="0">
                <a:latin typeface="Athanasius"/>
              </a:rPr>
              <a:t>]</a:t>
            </a:r>
            <a:r>
              <a:rPr lang="fr-FR" sz="2800" b="1" dirty="0" err="1">
                <a:latin typeface="Athanasius"/>
              </a:rPr>
              <a:t>hri</a:t>
            </a:r>
            <a:r>
              <a:rPr lang="fr-FR" sz="2800" b="1" dirty="0">
                <a:latin typeface="Athanasius"/>
              </a:rPr>
              <a:t> `</a:t>
            </a:r>
            <a:r>
              <a:rPr lang="fr-FR" sz="2800" b="1" dirty="0" err="1">
                <a:latin typeface="Athanasius"/>
              </a:rPr>
              <a:t>èm</a:t>
            </a:r>
            <a:r>
              <a:rPr lang="fr-FR" sz="2800" b="1" dirty="0">
                <a:latin typeface="Athanasius"/>
              </a:rPr>
              <a:t>`</a:t>
            </a:r>
            <a:r>
              <a:rPr lang="fr-FR" sz="2800" b="1" dirty="0" err="1">
                <a:latin typeface="Athanasius"/>
              </a:rPr>
              <a:t>èpIcl</a:t>
            </a:r>
            <a:r>
              <a:rPr lang="fr-FR" sz="2800" b="1" dirty="0">
                <a:latin typeface="Athanasius"/>
              </a:rPr>
              <a:t> ? &gt; je ;</a:t>
            </a:r>
            <a:r>
              <a:rPr lang="fr-FR" sz="2800" b="1" dirty="0" err="1">
                <a:latin typeface="Athanasius"/>
              </a:rPr>
              <a:t>ermeqre</a:t>
            </a:r>
            <a:r>
              <a:rPr lang="fr-FR" sz="2800" b="1" dirty="0">
                <a:latin typeface="Athanasius"/>
              </a:rPr>
              <a:t> </a:t>
            </a:r>
            <a:r>
              <a:rPr lang="fr-FR" sz="2800" b="1" dirty="0" err="1">
                <a:latin typeface="Athanasius"/>
              </a:rPr>
              <a:t>nwten</a:t>
            </a:r>
            <a:r>
              <a:rPr lang="fr-FR" sz="2800" b="1" dirty="0">
                <a:latin typeface="Athanasius"/>
              </a:rPr>
              <a:t> `</a:t>
            </a:r>
            <a:r>
              <a:rPr lang="fr-FR" sz="2800" b="1" dirty="0" err="1">
                <a:latin typeface="Athanasius"/>
              </a:rPr>
              <a:t>èmvoou</a:t>
            </a:r>
            <a:r>
              <a:rPr lang="fr-FR" sz="2800" b="1" dirty="0">
                <a:latin typeface="Athanasius"/>
              </a:rPr>
              <a:t> `</a:t>
            </a:r>
            <a:r>
              <a:rPr lang="fr-FR" sz="2800" b="1" dirty="0" err="1">
                <a:latin typeface="Athanasius"/>
              </a:rPr>
              <a:t>èn</a:t>
            </a:r>
            <a:r>
              <a:rPr lang="fr-FR" sz="2800" b="1" dirty="0">
                <a:latin typeface="Athanasius"/>
              </a:rPr>
              <a:t>`</a:t>
            </a:r>
            <a:r>
              <a:rPr lang="fr-FR" sz="2800" b="1" dirty="0" err="1">
                <a:latin typeface="Athanasius"/>
              </a:rPr>
              <a:t>ètve</a:t>
            </a:r>
            <a:r>
              <a:rPr lang="fr-FR" sz="2800" b="1" dirty="0">
                <a:latin typeface="Athanasius"/>
              </a:rPr>
              <a:t> nem `</a:t>
            </a:r>
            <a:r>
              <a:rPr lang="fr-FR" sz="2800" b="1" dirty="0" err="1">
                <a:latin typeface="Athanasius"/>
              </a:rPr>
              <a:t>èpka</a:t>
            </a:r>
            <a:r>
              <a:rPr lang="fr-FR" sz="2800" b="1" dirty="0">
                <a:latin typeface="Athanasius"/>
              </a:rPr>
              <a:t>\i &gt; je 'en </a:t>
            </a:r>
            <a:r>
              <a:rPr lang="fr-FR" sz="2800" b="1" dirty="0" err="1">
                <a:latin typeface="Athanasius"/>
              </a:rPr>
              <a:t>outako</a:t>
            </a:r>
            <a:r>
              <a:rPr lang="fr-FR" sz="2800" b="1" dirty="0">
                <a:latin typeface="Athanasius"/>
              </a:rPr>
              <a:t> `</a:t>
            </a:r>
            <a:r>
              <a:rPr lang="fr-FR" sz="2800" b="1" dirty="0" err="1">
                <a:latin typeface="Athanasius"/>
              </a:rPr>
              <a:t>èereten</a:t>
            </a:r>
            <a:r>
              <a:rPr lang="fr-FR" sz="2800" b="1" dirty="0">
                <a:latin typeface="Athanasius"/>
              </a:rPr>
              <a:t>`</a:t>
            </a:r>
            <a:r>
              <a:rPr lang="fr-FR" sz="2800" b="1" dirty="0" err="1">
                <a:latin typeface="Athanasius"/>
              </a:rPr>
              <a:t>èetako</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fait errer dans un désert sans routes, tâtonner dans les ténèbres, sans lumière, et tituber comme sous l'ivresse. Tout cela, je l'ai vu de mes yeux, entendu de mes oreilles, et compris.</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ويضلهم في طريق لا يعرفونها، يتلمسون في الظلمة وليس في النور يضلوا مثل السكران، هذا كله قد رأته </a:t>
            </a:r>
            <a:r>
              <a:rPr lang="ar-SA" sz="3600" b="1" dirty="0" err="1">
                <a:latin typeface="Times New Roman" panose="02020603050405020304" pitchFamily="18" charset="0"/>
              </a:rPr>
              <a:t>عيناى</a:t>
            </a:r>
            <a:r>
              <a:rPr lang="ar-SA" sz="3600" b="1" dirty="0">
                <a:latin typeface="Times New Roman" panose="02020603050405020304" pitchFamily="18" charset="0"/>
              </a:rPr>
              <a:t> وسمعت </a:t>
            </a:r>
            <a:r>
              <a:rPr lang="ar-SA" sz="3600" b="1" dirty="0" err="1">
                <a:latin typeface="Times New Roman" panose="02020603050405020304" pitchFamily="18" charset="0"/>
              </a:rPr>
              <a:t>به</a:t>
            </a:r>
            <a:r>
              <a:rPr lang="ar-SA" sz="3600" b="1" dirty="0">
                <a:latin typeface="Times New Roman" panose="02020603050405020304" pitchFamily="18" charset="0"/>
              </a:rPr>
              <a:t> إذن</a:t>
            </a:r>
            <a:r>
              <a:rPr lang="ar-EG" sz="3600" b="1" dirty="0">
                <a:latin typeface="Times New Roman" panose="02020603050405020304" pitchFamily="18" charset="0"/>
              </a:rPr>
              <a:t>ا</a:t>
            </a:r>
            <a:r>
              <a:rPr lang="ar-SA" sz="3600" b="1" dirty="0" err="1">
                <a:latin typeface="Times New Roman" panose="02020603050405020304" pitchFamily="18" charset="0"/>
              </a:rPr>
              <a:t>ي.</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71511223"/>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12</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74581673"/>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Zacharie 11 : 11-14 </a:t>
            </a:r>
          </a:p>
          <a:p>
            <a:pPr marL="0" indent="0" algn="just">
              <a:buNone/>
            </a:pPr>
            <a:r>
              <a:rPr lang="fr-FR" sz="2800" b="1" dirty="0"/>
              <a:t>Les marchands de brebis qui m'observaient surent que c'était là une parole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زكريا ١١: ١١ – ١٤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وعلم الكنعانيون</a:t>
            </a:r>
            <a:r>
              <a:rPr lang="ar-EG" altLang="fr-FR" sz="3600" b="1" dirty="0" err="1">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 الأغنام التي يحرسونها، إنها كلمة الرب</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Za,ariac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a:t>
            </a:r>
            <a:r>
              <a:rPr lang="fr-FR" sz="2800" b="1" dirty="0">
                <a:latin typeface="Athanasius"/>
              </a:rPr>
              <a:t>\ au`</a:t>
            </a:r>
            <a:r>
              <a:rPr lang="fr-FR" sz="2800" b="1" dirty="0" err="1">
                <a:latin typeface="Athanasius"/>
              </a:rPr>
              <a:t>èemi</a:t>
            </a:r>
            <a:r>
              <a:rPr lang="fr-FR" sz="2800" b="1" dirty="0">
                <a:latin typeface="Athanasius"/>
              </a:rPr>
              <a:t> `</a:t>
            </a:r>
            <a:r>
              <a:rPr lang="fr-FR" sz="2800" b="1" dirty="0" err="1">
                <a:latin typeface="Athanasius"/>
              </a:rPr>
              <a:t>ènje</a:t>
            </a:r>
            <a:r>
              <a:rPr lang="fr-FR" sz="2800" b="1" dirty="0">
                <a:latin typeface="Athanasius"/>
              </a:rPr>
              <a:t> </a:t>
            </a:r>
            <a:r>
              <a:rPr lang="fr-FR" sz="2800" b="1" dirty="0" err="1">
                <a:latin typeface="Athanasius"/>
              </a:rPr>
              <a:t>niXananeoc</a:t>
            </a:r>
            <a:r>
              <a:rPr lang="fr-FR" sz="2800" b="1" dirty="0">
                <a:latin typeface="Athanasius"/>
              </a:rPr>
              <a:t> ni`</a:t>
            </a:r>
            <a:r>
              <a:rPr lang="fr-FR" sz="2800" b="1" dirty="0" err="1">
                <a:latin typeface="Athanasius"/>
              </a:rPr>
              <a:t>èecwou</a:t>
            </a:r>
            <a:r>
              <a:rPr lang="fr-FR" sz="2800" b="1" dirty="0">
                <a:latin typeface="Athanasius"/>
              </a:rPr>
              <a:t> `</a:t>
            </a:r>
            <a:r>
              <a:rPr lang="fr-FR" sz="2800" b="1" dirty="0" err="1">
                <a:latin typeface="Athanasius"/>
              </a:rPr>
              <a:t>èetou</a:t>
            </a:r>
            <a:r>
              <a:rPr lang="fr-FR" sz="2800" b="1" dirty="0">
                <a:latin typeface="Athanasius"/>
              </a:rPr>
              <a:t>`</a:t>
            </a:r>
            <a:r>
              <a:rPr lang="fr-FR" sz="2800" b="1" dirty="0" err="1">
                <a:latin typeface="Athanasius"/>
              </a:rPr>
              <a:t>èare</a:t>
            </a:r>
            <a:r>
              <a:rPr lang="fr-FR" sz="2800" b="1" dirty="0">
                <a:latin typeface="Athanasius"/>
              </a:rPr>
              <a:t>\ `</a:t>
            </a:r>
            <a:r>
              <a:rPr lang="fr-FR" sz="2800" b="1" dirty="0" err="1">
                <a:latin typeface="Athanasius"/>
              </a:rPr>
              <a:t>èerwou</a:t>
            </a:r>
            <a:r>
              <a:rPr lang="fr-FR" sz="2800" b="1" dirty="0">
                <a:latin typeface="Athanasius"/>
              </a:rPr>
              <a:t> je </a:t>
            </a:r>
            <a:r>
              <a:rPr lang="fr-FR" sz="2800" b="1" dirty="0" err="1">
                <a:latin typeface="Athanasius"/>
              </a:rPr>
              <a:t>oucaji</a:t>
            </a:r>
            <a:r>
              <a:rPr lang="fr-FR" sz="2800" b="1" dirty="0">
                <a:latin typeface="Athanasius"/>
              </a:rPr>
              <a:t> `</a:t>
            </a:r>
            <a:r>
              <a:rPr lang="fr-FR" sz="2800" b="1" dirty="0" err="1">
                <a:latin typeface="Athanasius"/>
              </a:rPr>
              <a:t>ènte</a:t>
            </a:r>
            <a:r>
              <a:rPr lang="fr-FR" sz="2800" b="1" dirty="0">
                <a:latin typeface="Athanasius"/>
              </a:rPr>
              <a:t> P_ </a:t>
            </a:r>
            <a:r>
              <a:rPr lang="fr-FR" sz="2800" b="1" dirty="0" err="1">
                <a:latin typeface="Athanasius"/>
              </a:rPr>
              <a:t>pe</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10349015"/>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7587268"/>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91426276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530280633"/>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284166402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700" b="1" dirty="0"/>
              <a:t>Je leur dis alors: Si cela vous semble bon, donnez-moi mon salaire, sinon n'en faites rien. Ils pesèrent mon salaire: trente sicles d'argent. Le Seigneur me dit: Jette-le au fondeur, ce prix splendide auquel ils m'ont apprécié! Je pris donc les trente sicles d'argent et les jetai à la Maison du Seigneur, pour le fondeur. Puis je mis en morceaux mon deuxième bâton Liens, pour rompre la fraternité entre Juda et Israël.</a:t>
            </a:r>
            <a:endParaRPr lang="ar-EG" sz="2700" b="1" dirty="0"/>
          </a:p>
          <a:p>
            <a:pPr marL="0" indent="0" algn="just">
              <a:buNone/>
            </a:pPr>
            <a:r>
              <a:rPr lang="fr-FR" sz="2700" b="1" i="1" dirty="0">
                <a:solidFill>
                  <a:srgbClr val="C00000"/>
                </a:solidFill>
              </a:rPr>
              <a:t>Gloire à la sainte Trinité notre Dieu.</a:t>
            </a:r>
            <a:endParaRPr lang="fr-FR" sz="2700" b="1" dirty="0">
              <a:solidFill>
                <a:srgbClr val="C00000"/>
              </a:solidFill>
            </a:endParaRPr>
          </a:p>
          <a:p>
            <a:pPr marL="0" indent="0" algn="just">
              <a:buNone/>
            </a:pPr>
            <a:endParaRPr lang="fr-FR" sz="27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3"/>
            <a:ext cx="5472608" cy="5904656"/>
          </a:xfrm>
          <a:prstGeom prst="rect">
            <a:avLst/>
          </a:prstGeom>
        </p:spPr>
        <p:txBody>
          <a:bodyPr wrap="square">
            <a:normAutofit lnSpcReduction="10000"/>
          </a:bodyPr>
          <a:lstStyle/>
          <a:p>
            <a:pPr algn="just" rtl="1"/>
            <a:r>
              <a:rPr lang="ar-SA" sz="3600" b="1" dirty="0">
                <a:latin typeface="Times New Roman" panose="02020603050405020304" pitchFamily="18" charset="0"/>
              </a:rPr>
              <a:t>أقولها لهم: إن حسن لديكم فأعطوني </a:t>
            </a:r>
            <a:r>
              <a:rPr lang="ar-BH" sz="3600" b="1" dirty="0" err="1">
                <a:latin typeface="Times New Roman" panose="02020603050405020304" pitchFamily="18" charset="0"/>
              </a:rPr>
              <a:t>أ</a:t>
            </a:r>
            <a:r>
              <a:rPr lang="ar-SA" sz="3600" b="1" dirty="0">
                <a:latin typeface="Times New Roman" panose="02020603050405020304" pitchFamily="18" charset="0"/>
              </a:rPr>
              <a:t>جرتي التي </a:t>
            </a:r>
            <a:r>
              <a:rPr lang="ar-EG" sz="3600" b="1" dirty="0">
                <a:latin typeface="Times New Roman" panose="02020603050405020304" pitchFamily="18" charset="0"/>
              </a:rPr>
              <a:t>قرر</a:t>
            </a:r>
            <a:r>
              <a:rPr lang="ar-SA" sz="3600" b="1" dirty="0">
                <a:latin typeface="Times New Roman" panose="02020603050405020304" pitchFamily="18" charset="0"/>
              </a:rPr>
              <a:t>تموها وإلا </a:t>
            </a:r>
            <a:r>
              <a:rPr lang="ar-SA" sz="3600" b="1" dirty="0" err="1">
                <a:latin typeface="Times New Roman" panose="02020603050405020304" pitchFamily="18" charset="0"/>
              </a:rPr>
              <a:t>فإمتنعوا</a:t>
            </a:r>
            <a:r>
              <a:rPr lang="ar-BH" sz="3600" b="1" dirty="0" err="1">
                <a:latin typeface="Times New Roman" panose="02020603050405020304" pitchFamily="18" charset="0"/>
              </a:rPr>
              <a:t>،</a:t>
            </a:r>
            <a:r>
              <a:rPr lang="ar-SA" sz="3600" b="1" dirty="0">
                <a:latin typeface="Times New Roman" panose="02020603050405020304" pitchFamily="18" charset="0"/>
              </a:rPr>
              <a:t> فقرروا أجرتى ثلاثين من </a:t>
            </a:r>
            <a:r>
              <a:rPr lang="ar-SA" sz="3600" b="1" dirty="0" err="1">
                <a:latin typeface="Times New Roman" panose="02020603050405020304" pitchFamily="18" charset="0"/>
              </a:rPr>
              <a:t>الفضة.</a:t>
            </a:r>
            <a:r>
              <a:rPr lang="ar-SA" sz="3600" b="1" dirty="0">
                <a:latin typeface="Times New Roman" panose="02020603050405020304" pitchFamily="18" charset="0"/>
              </a:rPr>
              <a:t> </a:t>
            </a:r>
            <a:r>
              <a:rPr lang="ar-EG" sz="3600" b="1" dirty="0">
                <a:latin typeface="Times New Roman" panose="02020603050405020304" pitchFamily="18" charset="0"/>
              </a:rPr>
              <a:t>ف</a:t>
            </a:r>
            <a:r>
              <a:rPr lang="ar-SA" sz="3600" b="1" dirty="0">
                <a:latin typeface="Times New Roman" panose="02020603050405020304" pitchFamily="18" charset="0"/>
              </a:rPr>
              <a:t>قال </a:t>
            </a:r>
            <a:r>
              <a:rPr lang="ar-EG" sz="3600" b="1" dirty="0">
                <a:latin typeface="Times New Roman" panose="02020603050405020304" pitchFamily="18" charset="0"/>
              </a:rPr>
              <a:t>لى </a:t>
            </a:r>
            <a:r>
              <a:rPr lang="ar-SA" sz="3600" b="1" dirty="0">
                <a:latin typeface="Times New Roman" panose="02020603050405020304" pitchFamily="18" charset="0"/>
              </a:rPr>
              <a:t>الرب</a:t>
            </a:r>
            <a:r>
              <a:rPr lang="ar-EG"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إلقها</a:t>
            </a:r>
            <a:r>
              <a:rPr lang="ar-SA" sz="3600" b="1" dirty="0">
                <a:latin typeface="Times New Roman" panose="02020603050405020304" pitchFamily="18" charset="0"/>
              </a:rPr>
              <a:t> في الخزانة و</a:t>
            </a:r>
            <a:r>
              <a:rPr lang="ar-BH" sz="3600" b="1" dirty="0">
                <a:latin typeface="Times New Roman" panose="02020603050405020304" pitchFamily="18" charset="0"/>
              </a:rPr>
              <a:t>إ</a:t>
            </a:r>
            <a:r>
              <a:rPr lang="ar-SA" sz="3600" b="1" dirty="0">
                <a:latin typeface="Times New Roman" panose="02020603050405020304" pitchFamily="18" charset="0"/>
              </a:rPr>
              <a:t>فحص هل هي مختارة مثل ما جربوني </a:t>
            </a:r>
            <a:r>
              <a:rPr lang="ar-SA" sz="3600" b="1" dirty="0" err="1">
                <a:latin typeface="Times New Roman" panose="02020603050405020304" pitchFamily="18" charset="0"/>
              </a:rPr>
              <a:t>بها</a:t>
            </a:r>
            <a:r>
              <a:rPr lang="ar-SA" sz="3600" b="1" dirty="0">
                <a:latin typeface="Times New Roman" panose="02020603050405020304" pitchFamily="18" charset="0"/>
              </a:rPr>
              <a:t>؟ فأخذت الثلاثين من الفضة وطرحتها داخل بيت الرب في الخزانة، وطرحت </a:t>
            </a:r>
            <a:r>
              <a:rPr lang="ar-SA" sz="3600" b="1" dirty="0" err="1">
                <a:latin typeface="Times New Roman" panose="02020603050405020304" pitchFamily="18" charset="0"/>
              </a:rPr>
              <a:t>العصاة</a:t>
            </a:r>
            <a:r>
              <a:rPr lang="ar-SA" sz="3600" b="1" dirty="0">
                <a:latin typeface="Times New Roman" panose="02020603050405020304" pitchFamily="18" charset="0"/>
              </a:rPr>
              <a:t> الثانية التي هي حبل القياس</a:t>
            </a:r>
            <a:r>
              <a:rPr lang="ar-EG" sz="3600" b="1" dirty="0">
                <a:latin typeface="Times New Roman" panose="02020603050405020304" pitchFamily="18" charset="0"/>
              </a:rPr>
              <a:t> </a:t>
            </a:r>
            <a:r>
              <a:rPr lang="ar-SA" sz="3600" b="1" dirty="0">
                <a:latin typeface="Times New Roman" panose="02020603050405020304" pitchFamily="18" charset="0"/>
              </a:rPr>
              <a:t>لأبعد العز</a:t>
            </a:r>
            <a:r>
              <a:rPr lang="ar-EG" sz="3600" b="1" dirty="0">
                <a:latin typeface="Times New Roman" panose="02020603050405020304" pitchFamily="18" charset="0"/>
              </a:rPr>
              <a:t>ة</a:t>
            </a:r>
            <a:r>
              <a:rPr lang="ar-SA" sz="3600" b="1" dirty="0">
                <a:latin typeface="Times New Roman" panose="02020603050405020304" pitchFamily="18" charset="0"/>
              </a:rPr>
              <a:t> من بين يهوذا </a:t>
            </a:r>
            <a:r>
              <a:rPr lang="ar-SA" sz="3600" b="1" dirty="0" err="1">
                <a:latin typeface="Times New Roman" panose="02020603050405020304" pitchFamily="18" charset="0"/>
              </a:rPr>
              <a:t>وإسرائيل.</a:t>
            </a:r>
            <a:r>
              <a:rPr lang="ar-SA" sz="3600" b="1" dirty="0">
                <a:latin typeface="Times New Roman" panose="02020603050405020304" pitchFamily="18" charset="0"/>
              </a:rPr>
              <a:t> </a:t>
            </a:r>
            <a:endParaRPr lang="ar-EG"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57809281"/>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62BC627-B07B-444C-93A4-6D5B1A046B78}"/>
              </a:ext>
            </a:extLst>
          </p:cNvPr>
          <p:cNvSpPr txBox="1">
            <a:spLocks/>
          </p:cNvSpPr>
          <p:nvPr/>
        </p:nvSpPr>
        <p:spPr>
          <a:xfrm>
            <a:off x="635430" y="417575"/>
            <a:ext cx="10972801" cy="34773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200" b="1" dirty="0">
                <a:solidFill>
                  <a:srgbClr val="C00000"/>
                </a:solidFill>
                <a:latin typeface="Bookman Old Style" panose="02050604050505020204" pitchFamily="18" charset="0"/>
              </a:rPr>
              <a:t>Confession du Bon larron</a:t>
            </a:r>
          </a:p>
        </p:txBody>
      </p:sp>
      <p:sp>
        <p:nvSpPr>
          <p:cNvPr id="5" name="Rectangle 4">
            <a:extLst>
              <a:ext uri="{FF2B5EF4-FFF2-40B4-BE49-F238E27FC236}">
                <a16:creationId xmlns:a16="http://schemas.microsoft.com/office/drawing/2014/main" id="{9C68CA9E-1A80-4E4E-AB82-20BBA03BA368}"/>
              </a:ext>
            </a:extLst>
          </p:cNvPr>
          <p:cNvSpPr/>
          <p:nvPr/>
        </p:nvSpPr>
        <p:spPr>
          <a:xfrm>
            <a:off x="583770" y="4409101"/>
            <a:ext cx="11183884" cy="1200329"/>
          </a:xfrm>
          <a:prstGeom prst="rect">
            <a:avLst/>
          </a:prstGeom>
        </p:spPr>
        <p:txBody>
          <a:bodyPr wrap="square" anchor="ctr" anchorCtr="0">
            <a:spAutoFit/>
          </a:bodyPr>
          <a:lstStyle/>
          <a:p>
            <a:pPr algn="ctr" rtl="1"/>
            <a:r>
              <a:rPr lang="ar-AE" sz="7200" b="1" dirty="0">
                <a:solidFill>
                  <a:srgbClr val="C00000"/>
                </a:solidFill>
                <a:latin typeface="Arial" panose="020B0604020202020204" pitchFamily="34" charset="0"/>
              </a:rPr>
              <a:t>أمانة اللص اليمين</a:t>
            </a:r>
            <a:endParaRPr lang="fr-FR" altLang="fr-FR" sz="7200" b="1" dirty="0">
              <a:solidFill>
                <a:srgbClr val="C0000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70D9D4FA-2379-4ED6-8BAB-A792F6E02FF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6" name="Rectangle 74">
            <a:extLst>
              <a:ext uri="{FF2B5EF4-FFF2-40B4-BE49-F238E27FC236}">
                <a16:creationId xmlns:a16="http://schemas.microsoft.com/office/drawing/2014/main" id="{500E0CDA-AB08-4897-AFD6-C76C30B11AE6}"/>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09741551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Seigneur,</a:t>
            </a:r>
            <a:r>
              <a:rPr lang="fr-FR" sz="2400" b="1" dirty="0">
                <a:latin typeface="Book Antiqua" panose="02040602050305030304" pitchFamily="18" charset="0"/>
              </a:rPr>
              <a:t> 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mon Roi,</a:t>
            </a:r>
            <a:r>
              <a:rPr lang="fr-FR" sz="2400" b="1" dirty="0">
                <a:latin typeface="Book Antiqua" panose="02040602050305030304" pitchFamily="18" charset="0"/>
              </a:rPr>
              <a:t> 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Saint</a:t>
            </a:r>
            <a:r>
              <a:rPr lang="fr-FR" sz="2400" b="1" dirty="0">
                <a:latin typeface="Book Antiqua" panose="02040602050305030304" pitchFamily="18" charset="0"/>
              </a:rPr>
              <a:t>, 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04664"/>
            <a:ext cx="3574559" cy="5601533"/>
          </a:xfrm>
          <a:prstGeom prst="rect">
            <a:avLst/>
          </a:prstGeom>
        </p:spPr>
        <p:txBody>
          <a:bodyPr wrap="square" anchor="ctr" anchorCtr="0">
            <a:spAutoFit/>
          </a:bodyPr>
          <a:lstStyle/>
          <a:p>
            <a:pPr lvl="0" algn="just" rtl="1">
              <a:spcAft>
                <a:spcPts val="1200"/>
              </a:spcAft>
            </a:pPr>
            <a:r>
              <a:rPr lang="ar-AE" sz="3600" b="1" dirty="0" err="1">
                <a:solidFill>
                  <a:prstClr val="black"/>
                </a:solidFill>
                <a:latin typeface="Book Antiqua" panose="02040602050305030304" pitchFamily="18" charset="0"/>
              </a:rPr>
              <a:t>اذكرنى</a:t>
            </a:r>
            <a:r>
              <a:rPr lang="ar-AE" sz="3600" b="1" dirty="0">
                <a:solidFill>
                  <a:prstClr val="black"/>
                </a:solidFill>
                <a:latin typeface="Book Antiqua" panose="02040602050305030304" pitchFamily="18" charset="0"/>
              </a:rPr>
              <a:t> </a:t>
            </a:r>
            <a:r>
              <a:rPr lang="ar-AE" sz="3600" b="1" dirty="0" err="1">
                <a:solidFill>
                  <a:srgbClr val="C00000"/>
                </a:solidFill>
                <a:latin typeface="Book Antiqua" panose="02040602050305030304" pitchFamily="18" charset="0"/>
              </a:rPr>
              <a:t>يارب</a:t>
            </a:r>
            <a:r>
              <a:rPr lang="ar-AE" sz="3600" b="1" dirty="0">
                <a:solidFill>
                  <a:prstClr val="black"/>
                </a:solidFill>
                <a:latin typeface="Book Antiqua" panose="02040602050305030304" pitchFamily="18" charset="0"/>
              </a:rPr>
              <a:t> 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ملكي </a:t>
            </a:r>
            <a:r>
              <a:rPr lang="ar-AE" sz="3600" b="1" dirty="0">
                <a:solidFill>
                  <a:prstClr val="black"/>
                </a:solidFill>
                <a:latin typeface="Book Antiqua" panose="02040602050305030304" pitchFamily="18" charset="0"/>
              </a:rPr>
              <a:t>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قدوس </a:t>
            </a:r>
            <a:r>
              <a:rPr lang="ar-AE" sz="3600" b="1" dirty="0">
                <a:solidFill>
                  <a:prstClr val="black"/>
                </a:solidFill>
                <a:latin typeface="Book Antiqua" panose="02040602050305030304" pitchFamily="18" charset="0"/>
              </a:rPr>
              <a:t>متى</a:t>
            </a:r>
            <a:r>
              <a:rPr lang="fr-FR" sz="3600" b="1" dirty="0">
                <a:solidFill>
                  <a:prstClr val="black"/>
                </a:solidFill>
                <a:latin typeface="Book Antiqua" panose="02040602050305030304" pitchFamily="18" charset="0"/>
              </a:rPr>
              <a:t> </a:t>
            </a:r>
            <a:r>
              <a:rPr lang="ar-AE" sz="3600" b="1" dirty="0">
                <a:solidFill>
                  <a:prstClr val="black"/>
                </a:solidFill>
                <a:latin typeface="Book Antiqua" panose="02040602050305030304" pitchFamily="18" charset="0"/>
              </a:rPr>
              <a:t>جئت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494084"/>
            <a:ext cx="3933030" cy="6463308"/>
          </a:xfrm>
          <a:prstGeom prst="rect">
            <a:avLst/>
          </a:prstGeom>
        </p:spPr>
        <p:txBody>
          <a:bodyPr wrap="square">
            <a:spAutoFit/>
          </a:bodyPr>
          <a:lstStyle/>
          <a:p>
            <a:pPr lvl="0" algn="just">
              <a:spcAft>
                <a:spcPts val="1200"/>
              </a:spcAft>
            </a:pPr>
            <a:r>
              <a:rPr lang="fr-FR" sz="2800" b="1" dirty="0" err="1">
                <a:solidFill>
                  <a:prstClr val="black"/>
                </a:solidFill>
                <a:latin typeface="Avva_Marcos" panose="04020500000000000000" pitchFamily="82" charset="0"/>
              </a:rPr>
              <a:t>A</a:t>
            </a:r>
            <a:r>
              <a:rPr lang="fr-FR" sz="2800" b="1" dirty="0" err="1">
                <a:solidFill>
                  <a:prstClr val="black"/>
                </a:solidFill>
                <a:latin typeface="CS Avva Shenouda" panose="020B7200000000000000" pitchFamily="34" charset="0"/>
              </a:rPr>
              <a:t>ripameu`i</a:t>
            </a:r>
            <a:r>
              <a:rPr lang="fr-FR" sz="2800" b="1" dirty="0">
                <a:solidFill>
                  <a:prstClr val="black"/>
                </a:solidFill>
                <a:latin typeface="CS Avva Shenouda" panose="020B7200000000000000" pitchFamily="34" charset="0"/>
              </a:rPr>
              <a:t> </a:t>
            </a:r>
            <a:r>
              <a:rPr lang="fr-FR" sz="2800" b="1" dirty="0">
                <a:solidFill>
                  <a:srgbClr val="C00000"/>
                </a:solidFill>
                <a:latin typeface="CS Avva Shenouda" panose="020B7200000000000000" pitchFamily="34" charset="0"/>
              </a:rPr>
              <a:t>`w Pa=o=c </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a:p>
            <a:pPr lvl="0" algn="just">
              <a:spcAft>
                <a:spcPts val="1200"/>
              </a:spcAft>
            </a:pPr>
            <a:endParaRPr lang="fr-FR" sz="3600" b="1" dirty="0">
              <a:solidFill>
                <a:prstClr val="black"/>
              </a:solidFill>
              <a:latin typeface="CS Avva Shenouda" panose="020B7200000000000000" pitchFamily="34" charset="0"/>
            </a:endParaRPr>
          </a:p>
          <a:p>
            <a:pPr lvl="0" algn="just">
              <a:spcAft>
                <a:spcPts val="1200"/>
              </a:spcAft>
            </a:pPr>
            <a:r>
              <a:rPr lang="fr-FR" sz="2800" b="1" dirty="0" err="1">
                <a:solidFill>
                  <a:prstClr val="black"/>
                </a:solidFill>
                <a:latin typeface="CS Avva Shenouda" panose="020B7200000000000000" pitchFamily="34" charset="0"/>
              </a:rPr>
              <a:t>Aripameu`i</a:t>
            </a:r>
            <a:r>
              <a:rPr lang="fr-FR" sz="2800" b="1" dirty="0">
                <a:solidFill>
                  <a:prstClr val="black"/>
                </a:solidFill>
                <a:latin typeface="CS Avva Shenouda" panose="020B7200000000000000" pitchFamily="34" charset="0"/>
              </a:rPr>
              <a:t> </a:t>
            </a:r>
            <a:r>
              <a:rPr lang="fr-FR" sz="2800" b="1" dirty="0">
                <a:solidFill>
                  <a:srgbClr val="C00000"/>
                </a:solidFill>
                <a:latin typeface="CS Avva Shenouda" panose="020B7200000000000000" pitchFamily="34" charset="0"/>
              </a:rPr>
              <a:t>`w </a:t>
            </a:r>
            <a:r>
              <a:rPr lang="fr-FR" sz="2800" b="1" dirty="0" err="1">
                <a:solidFill>
                  <a:srgbClr val="C00000"/>
                </a:solidFill>
                <a:latin typeface="CS Avva Shenouda" panose="020B7200000000000000" pitchFamily="34" charset="0"/>
              </a:rPr>
              <a:t>Paouro</a:t>
            </a:r>
            <a:r>
              <a:rPr lang="fr-FR" sz="2800" b="1" dirty="0">
                <a:solidFill>
                  <a:srgbClr val="C00000"/>
                </a:solidFill>
                <a:latin typeface="CS Avva Shenouda" panose="020B7200000000000000" pitchFamily="34" charset="0"/>
              </a:rPr>
              <a:t> </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a:p>
            <a:pPr lvl="0" algn="just">
              <a:spcAft>
                <a:spcPts val="1200"/>
              </a:spcAft>
            </a:pPr>
            <a:endParaRPr lang="fr-FR" sz="3600" b="1" dirty="0">
              <a:solidFill>
                <a:prstClr val="black"/>
              </a:solidFill>
              <a:latin typeface="CS Avva Shenouda" panose="020B7200000000000000" pitchFamily="34" charset="0"/>
            </a:endParaRPr>
          </a:p>
          <a:p>
            <a:pPr lvl="0" algn="just">
              <a:spcAft>
                <a:spcPts val="1200"/>
              </a:spcAft>
            </a:pPr>
            <a:r>
              <a:rPr lang="fr-FR" sz="2800" b="1" dirty="0" err="1">
                <a:solidFill>
                  <a:prstClr val="black"/>
                </a:solidFill>
                <a:latin typeface="CS Avva Shenouda" panose="020B7200000000000000" pitchFamily="34" charset="0"/>
              </a:rPr>
              <a:t>Aripameu`i</a:t>
            </a:r>
            <a:r>
              <a:rPr lang="fr-FR" sz="2800" b="1" dirty="0">
                <a:solidFill>
                  <a:prstClr val="black"/>
                </a:solidFill>
                <a:latin typeface="CS Avva Shenouda" panose="020B7200000000000000" pitchFamily="34" charset="0"/>
              </a:rPr>
              <a:t> </a:t>
            </a:r>
            <a:r>
              <a:rPr lang="fr-FR" sz="2800" b="1" dirty="0">
                <a:solidFill>
                  <a:srgbClr val="C00000"/>
                </a:solidFill>
                <a:latin typeface="CS Avva Shenouda" panose="020B7200000000000000" pitchFamily="34" charset="0"/>
              </a:rPr>
              <a:t>`w </a:t>
            </a:r>
            <a:r>
              <a:rPr lang="fr-FR" sz="2800" b="1" dirty="0" err="1">
                <a:solidFill>
                  <a:srgbClr val="C00000"/>
                </a:solidFill>
                <a:latin typeface="CS Avva Shenouda" panose="020B7200000000000000" pitchFamily="34" charset="0"/>
              </a:rPr>
              <a:t>Vye;ouab</a:t>
            </a:r>
            <a:r>
              <a:rPr lang="fr-FR" sz="2800" b="1" dirty="0">
                <a:solidFill>
                  <a:srgbClr val="C00000"/>
                </a:solidFill>
                <a:latin typeface="CS Avva Shenouda" panose="020B7200000000000000" pitchFamily="34" charset="0"/>
              </a:rPr>
              <a:t> </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a:p>
            <a:pPr lvl="0" algn="just">
              <a:spcAft>
                <a:spcPts val="1200"/>
              </a:spcAft>
            </a:pPr>
            <a:endParaRPr kumimoji="0" lang="fr-FR" sz="28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8" name="ZoneTexte 7">
            <a:extLst>
              <a:ext uri="{FF2B5EF4-FFF2-40B4-BE49-F238E27FC236}">
                <a16:creationId xmlns:a16="http://schemas.microsoft.com/office/drawing/2014/main" id="{1A0D8F94-4C56-4BB9-B6C6-82B7F57B4A6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66A1624C-5743-4309-A219-8E11B55F8CD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
        <p:nvSpPr>
          <p:cNvPr id="11" name="Rectangle 10">
            <a:extLst>
              <a:ext uri="{FF2B5EF4-FFF2-40B4-BE49-F238E27FC236}">
                <a16:creationId xmlns:a16="http://schemas.microsoft.com/office/drawing/2014/main" id="{A9E8A84F-4454-477F-8087-437EAB4A5CDD}"/>
              </a:ext>
            </a:extLst>
          </p:cNvPr>
          <p:cNvSpPr/>
          <p:nvPr/>
        </p:nvSpPr>
        <p:spPr>
          <a:xfrm>
            <a:off x="485640" y="1844824"/>
            <a:ext cx="11264606" cy="523220"/>
          </a:xfrm>
          <a:prstGeom prst="rect">
            <a:avLst/>
          </a:prstGeom>
        </p:spPr>
        <p:txBody>
          <a:bodyPr wrap="square" anchor="ctr" anchorCtr="0">
            <a:spAutoFit/>
          </a:bodyPr>
          <a:lstStyle/>
          <a:p>
            <a:pPr lvl="0" algn="ctr" rtl="1">
              <a:spcAft>
                <a:spcPts val="1200"/>
              </a:spcAft>
            </a:pPr>
            <a:r>
              <a:rPr lang="ar-AE" sz="2800" b="1" dirty="0">
                <a:solidFill>
                  <a:prstClr val="black"/>
                </a:solidFill>
                <a:latin typeface="Book Antiqua" panose="02040602050305030304" pitchFamily="18" charset="0"/>
              </a:rPr>
              <a:t>آري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با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ميفئي</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أو </a:t>
            </a:r>
            <a:r>
              <a:rPr lang="ar-AE" sz="2800" b="1" dirty="0" err="1">
                <a:solidFill>
                  <a:srgbClr val="C00000"/>
                </a:solidFill>
                <a:latin typeface="Book Antiqua" panose="02040602050305030304" pitchFamily="18" charset="0"/>
              </a:rPr>
              <a:t>باشويس</a:t>
            </a:r>
            <a:r>
              <a:rPr lang="ar-AE" sz="2800" b="1" dirty="0">
                <a:solidFill>
                  <a:srgbClr val="C00000"/>
                </a:solidFill>
                <a:latin typeface="Book Antiqua" panose="02040602050305030304" pitchFamily="18" charset="0"/>
              </a:rPr>
              <a:t> </a:t>
            </a:r>
            <a:r>
              <a:rPr lang="ar-AE" sz="2800" b="1" dirty="0" err="1">
                <a:solidFill>
                  <a:prstClr val="black"/>
                </a:solidFill>
                <a:latin typeface="Book Antiqua" panose="02040602050305030304" pitchFamily="18" charset="0"/>
              </a:rPr>
              <a:t>أكشان</a:t>
            </a:r>
            <a:r>
              <a:rPr lang="ar-AE" sz="2800" b="1" dirty="0">
                <a:solidFill>
                  <a:prstClr val="black"/>
                </a:solidFill>
                <a:latin typeface="Book Antiqua" panose="02040602050305030304" pitchFamily="18" charset="0"/>
              </a:rPr>
              <a:t> إي خين تيك ميت أورو .</a:t>
            </a:r>
          </a:p>
        </p:txBody>
      </p:sp>
      <p:sp>
        <p:nvSpPr>
          <p:cNvPr id="13" name="Rectangle 12">
            <a:extLst>
              <a:ext uri="{FF2B5EF4-FFF2-40B4-BE49-F238E27FC236}">
                <a16:creationId xmlns:a16="http://schemas.microsoft.com/office/drawing/2014/main" id="{D5A74DCC-ABD5-4B6E-A5AA-F15C161EEF1E}"/>
              </a:ext>
            </a:extLst>
          </p:cNvPr>
          <p:cNvSpPr/>
          <p:nvPr/>
        </p:nvSpPr>
        <p:spPr>
          <a:xfrm>
            <a:off x="479376" y="4005064"/>
            <a:ext cx="11264606" cy="523220"/>
          </a:xfrm>
          <a:prstGeom prst="rect">
            <a:avLst/>
          </a:prstGeom>
        </p:spPr>
        <p:txBody>
          <a:bodyPr wrap="square" anchor="ctr" anchorCtr="0">
            <a:spAutoFit/>
          </a:bodyPr>
          <a:lstStyle/>
          <a:p>
            <a:pPr lvl="0" algn="ctr" rtl="1">
              <a:spcAft>
                <a:spcPts val="1200"/>
              </a:spcAft>
            </a:pPr>
            <a:r>
              <a:rPr lang="ar-AE" sz="2800" b="1" dirty="0">
                <a:solidFill>
                  <a:prstClr val="black"/>
                </a:solidFill>
                <a:latin typeface="Book Antiqua" panose="02040602050305030304" pitchFamily="18" charset="0"/>
              </a:rPr>
              <a:t>آري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با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ميفئي</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أو </a:t>
            </a:r>
            <a:r>
              <a:rPr lang="ar-AE" sz="2800" b="1" dirty="0" err="1">
                <a:solidFill>
                  <a:srgbClr val="C00000"/>
                </a:solidFill>
                <a:latin typeface="Book Antiqua" panose="02040602050305030304" pitchFamily="18" charset="0"/>
              </a:rPr>
              <a:t>با</a:t>
            </a:r>
            <a:r>
              <a:rPr lang="ar-AE" sz="2800" b="1" dirty="0">
                <a:solidFill>
                  <a:srgbClr val="C00000"/>
                </a:solidFill>
                <a:latin typeface="Book Antiqua" panose="02040602050305030304" pitchFamily="18" charset="0"/>
              </a:rPr>
              <a:t> أورو  </a:t>
            </a:r>
            <a:r>
              <a:rPr lang="ar-AE" sz="2800" b="1" dirty="0" err="1">
                <a:solidFill>
                  <a:prstClr val="black"/>
                </a:solidFill>
                <a:latin typeface="Book Antiqua" panose="02040602050305030304" pitchFamily="18" charset="0"/>
              </a:rPr>
              <a:t>أكشان</a:t>
            </a:r>
            <a:r>
              <a:rPr lang="ar-AE" sz="2800" b="1" dirty="0">
                <a:solidFill>
                  <a:prstClr val="black"/>
                </a:solidFill>
                <a:latin typeface="Book Antiqua" panose="02040602050305030304" pitchFamily="18" charset="0"/>
              </a:rPr>
              <a:t> إي خين تيك ميت أورو .</a:t>
            </a:r>
          </a:p>
        </p:txBody>
      </p:sp>
      <p:sp>
        <p:nvSpPr>
          <p:cNvPr id="14" name="Rectangle 13">
            <a:extLst>
              <a:ext uri="{FF2B5EF4-FFF2-40B4-BE49-F238E27FC236}">
                <a16:creationId xmlns:a16="http://schemas.microsoft.com/office/drawing/2014/main" id="{BD1306F3-E43F-481E-86B9-3F7741FBA8D4}"/>
              </a:ext>
            </a:extLst>
          </p:cNvPr>
          <p:cNvSpPr/>
          <p:nvPr/>
        </p:nvSpPr>
        <p:spPr>
          <a:xfrm>
            <a:off x="479376" y="6063680"/>
            <a:ext cx="11264606" cy="523220"/>
          </a:xfrm>
          <a:prstGeom prst="rect">
            <a:avLst/>
          </a:prstGeom>
        </p:spPr>
        <p:txBody>
          <a:bodyPr wrap="square" anchor="ctr" anchorCtr="0">
            <a:spAutoFit/>
          </a:bodyPr>
          <a:lstStyle/>
          <a:p>
            <a:pPr lvl="0" algn="ctr" rtl="1">
              <a:spcAft>
                <a:spcPts val="1200"/>
              </a:spcAft>
            </a:pPr>
            <a:r>
              <a:rPr lang="ar-AE" sz="2800" b="1" dirty="0">
                <a:solidFill>
                  <a:prstClr val="black"/>
                </a:solidFill>
                <a:latin typeface="Book Antiqua" panose="02040602050305030304" pitchFamily="18" charset="0"/>
              </a:rPr>
              <a:t>آري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با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ميفئي</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أوفي </a:t>
            </a:r>
            <a:r>
              <a:rPr lang="ar-AE" sz="2800" b="1" dirty="0" err="1">
                <a:solidFill>
                  <a:srgbClr val="C00000"/>
                </a:solidFill>
                <a:latin typeface="Book Antiqua" panose="02040602050305030304" pitchFamily="18" charset="0"/>
              </a:rPr>
              <a:t>إثؤواب</a:t>
            </a:r>
            <a:r>
              <a:rPr lang="ar-AE" sz="2800" b="1" dirty="0">
                <a:solidFill>
                  <a:srgbClr val="C00000"/>
                </a:solidFill>
                <a:latin typeface="Book Antiqua" panose="02040602050305030304" pitchFamily="18" charset="0"/>
              </a:rPr>
              <a:t> </a:t>
            </a:r>
            <a:r>
              <a:rPr lang="ar-AE" sz="2800" b="1" dirty="0" err="1">
                <a:solidFill>
                  <a:prstClr val="black"/>
                </a:solidFill>
                <a:latin typeface="Book Antiqua" panose="02040602050305030304" pitchFamily="18" charset="0"/>
              </a:rPr>
              <a:t>أكشان</a:t>
            </a:r>
            <a:r>
              <a:rPr lang="ar-AE" sz="2800" b="1" dirty="0">
                <a:solidFill>
                  <a:prstClr val="black"/>
                </a:solidFill>
                <a:latin typeface="Book Antiqua" panose="02040602050305030304" pitchFamily="18" charset="0"/>
              </a:rPr>
              <a:t> إي خين تيك ميت أورو .</a:t>
            </a:r>
          </a:p>
        </p:txBody>
      </p:sp>
    </p:spTree>
    <p:extLst>
      <p:ext uri="{BB962C8B-B14F-4D97-AF65-F5344CB8AC3E}">
        <p14:creationId xmlns:p14="http://schemas.microsoft.com/office/powerpoint/2010/main" val="372256233"/>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318249"/>
            <a:ext cx="3512186" cy="5991071"/>
          </a:xfrm>
        </p:spPr>
        <p:txBody>
          <a:bodyPr numCol="1" spcCol="72000" anchor="ctr">
            <a:noAutofit/>
          </a:bodyPr>
          <a:lstStyle/>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Seigneur, </a:t>
            </a:r>
            <a:r>
              <a:rPr lang="fr-FR" sz="2400" b="1" dirty="0">
                <a:latin typeface="Book Antiqua" panose="02040602050305030304" pitchFamily="18" charset="0"/>
              </a:rPr>
              <a:t>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Saint, </a:t>
            </a:r>
            <a:r>
              <a:rPr lang="fr-FR" sz="2400" b="1" dirty="0">
                <a:latin typeface="Book Antiqua" panose="02040602050305030304" pitchFamily="18" charset="0"/>
              </a:rPr>
              <a:t>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Maître, </a:t>
            </a:r>
            <a:r>
              <a:rPr lang="fr-FR" sz="24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73664"/>
            <a:ext cx="3574559" cy="5509200"/>
          </a:xfrm>
          <a:prstGeom prst="rect">
            <a:avLst/>
          </a:prstGeom>
        </p:spPr>
        <p:txBody>
          <a:bodyPr wrap="square" anchor="ctr" anchorCtr="0">
            <a:spAutoFit/>
          </a:bodyPr>
          <a:lstStyle/>
          <a:p>
            <a:pPr lvl="0" algn="just" rtl="1">
              <a:spcAft>
                <a:spcPts val="1200"/>
              </a:spcAft>
            </a:pPr>
            <a:r>
              <a:rPr lang="ar-AE" sz="3600" b="1" dirty="0" err="1">
                <a:solidFill>
                  <a:prstClr val="black"/>
                </a:solidFill>
                <a:latin typeface="Book Antiqua" panose="02040602050305030304" pitchFamily="18" charset="0"/>
              </a:rPr>
              <a:t>اذكرنى</a:t>
            </a:r>
            <a:r>
              <a:rPr lang="ar-AE" sz="3600" b="1" dirty="0">
                <a:solidFill>
                  <a:prstClr val="black"/>
                </a:solidFill>
                <a:latin typeface="Book Antiqua" panose="02040602050305030304" pitchFamily="18" charset="0"/>
              </a:rPr>
              <a:t> </a:t>
            </a:r>
            <a:r>
              <a:rPr lang="ar-AE" sz="3600" b="1" dirty="0" err="1">
                <a:solidFill>
                  <a:srgbClr val="C00000"/>
                </a:solidFill>
                <a:latin typeface="Book Antiqua" panose="02040602050305030304" pitchFamily="18" charset="0"/>
              </a:rPr>
              <a:t>يارب</a:t>
            </a:r>
            <a:r>
              <a:rPr lang="ar-AE" sz="3600" b="1" dirty="0">
                <a:solidFill>
                  <a:prstClr val="black"/>
                </a:solidFill>
                <a:latin typeface="Book Antiqua" panose="02040602050305030304" pitchFamily="18" charset="0"/>
              </a:rPr>
              <a:t> 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قدوس</a:t>
            </a:r>
            <a:r>
              <a:rPr lang="fr-FR" sz="3600" b="1" dirty="0">
                <a:solidFill>
                  <a:srgbClr val="C00000"/>
                </a:solidFill>
                <a:latin typeface="Book Antiqua" panose="02040602050305030304" pitchFamily="18" charset="0"/>
              </a:rPr>
              <a:t> </a:t>
            </a:r>
            <a:r>
              <a:rPr lang="ar-AE" sz="3600" b="1" dirty="0">
                <a:solidFill>
                  <a:prstClr val="black"/>
                </a:solidFill>
                <a:latin typeface="Book Antiqua" panose="02040602050305030304" pitchFamily="18" charset="0"/>
              </a:rPr>
              <a:t>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سيد </a:t>
            </a:r>
            <a:r>
              <a:rPr lang="ar-AE" sz="3600" b="1" dirty="0">
                <a:solidFill>
                  <a:prstClr val="black"/>
                </a:solidFill>
                <a:latin typeface="Book Antiqua" panose="02040602050305030304" pitchFamily="18" charset="0"/>
              </a:rPr>
              <a:t>متى</a:t>
            </a:r>
            <a:r>
              <a:rPr lang="fr-FR" sz="3600" b="1" dirty="0">
                <a:solidFill>
                  <a:prstClr val="black"/>
                </a:solidFill>
                <a:latin typeface="Book Antiqua" panose="02040602050305030304" pitchFamily="18" charset="0"/>
              </a:rPr>
              <a:t> </a:t>
            </a:r>
            <a:r>
              <a:rPr lang="ar-AE" sz="3600" b="1" dirty="0">
                <a:solidFill>
                  <a:prstClr val="black"/>
                </a:solidFill>
                <a:latin typeface="Book Antiqua" panose="02040602050305030304" pitchFamily="18" charset="0"/>
              </a:rPr>
              <a:t>جئت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476672"/>
            <a:ext cx="3933030" cy="5816977"/>
          </a:xfrm>
          <a:prstGeom prst="rect">
            <a:avLst/>
          </a:prstGeom>
        </p:spPr>
        <p:txBody>
          <a:bodyPr wrap="square">
            <a:spAutoFit/>
          </a:bodyPr>
          <a:lstStyle/>
          <a:p>
            <a:pPr lvl="0" algn="just">
              <a:spcAft>
                <a:spcPts val="1200"/>
              </a:spcAft>
            </a:pPr>
            <a:r>
              <a:rPr lang="it-IT" sz="3200" b="1" dirty="0">
                <a:solidFill>
                  <a:prstClr val="black"/>
                </a:solidFill>
                <a:latin typeface="CS Avva Shenouda" panose="020B7200000000000000" pitchFamily="34" charset="0"/>
              </a:rPr>
              <a:t>Mnyc;yti </a:t>
            </a:r>
            <a:r>
              <a:rPr lang="it-IT" sz="3200" b="1" dirty="0">
                <a:solidFill>
                  <a:srgbClr val="C00000"/>
                </a:solidFill>
                <a:latin typeface="CS Avva Shenouda" panose="020B7200000000000000" pitchFamily="34" charset="0"/>
              </a:rPr>
              <a:t>mou Kuri`e </a:t>
            </a:r>
            <a:r>
              <a:rPr lang="it-IT" sz="3200" b="1" dirty="0">
                <a:solidFill>
                  <a:prstClr val="black"/>
                </a:solidFill>
                <a:latin typeface="CS Avva Shenouda" panose="020B7200000000000000" pitchFamily="34" charset="0"/>
              </a:rPr>
              <a:t>@ enty bacili`a cou.</a:t>
            </a:r>
          </a:p>
          <a:p>
            <a:pPr lvl="0" algn="just">
              <a:spcAft>
                <a:spcPts val="1200"/>
              </a:spcAft>
            </a:pPr>
            <a:endParaRPr lang="it-IT" sz="5400" b="1" dirty="0">
              <a:solidFill>
                <a:prstClr val="black"/>
              </a:solidFill>
              <a:latin typeface="CS Avva Shenouda" panose="020B7200000000000000" pitchFamily="34" charset="0"/>
            </a:endParaRPr>
          </a:p>
          <a:p>
            <a:pPr lvl="0" algn="just">
              <a:spcAft>
                <a:spcPts val="1200"/>
              </a:spcAft>
            </a:pPr>
            <a:r>
              <a:rPr lang="fr-FR" sz="3200" b="1" dirty="0" err="1">
                <a:solidFill>
                  <a:prstClr val="black"/>
                </a:solidFill>
                <a:latin typeface="CS Avva Shenouda" panose="020B7200000000000000" pitchFamily="34" charset="0"/>
              </a:rPr>
              <a:t>Mnyc;yti</a:t>
            </a:r>
            <a:r>
              <a:rPr lang="fr-FR" sz="3200" b="1" dirty="0">
                <a:solidFill>
                  <a:prstClr val="black"/>
                </a:solidFill>
                <a:latin typeface="CS Avva Shenouda" panose="020B7200000000000000" pitchFamily="34" charset="0"/>
              </a:rPr>
              <a:t> </a:t>
            </a:r>
            <a:r>
              <a:rPr lang="fr-FR" sz="3200" b="1" dirty="0">
                <a:solidFill>
                  <a:srgbClr val="C00000"/>
                </a:solidFill>
                <a:latin typeface="CS Avva Shenouda" panose="020B7200000000000000" pitchFamily="34" charset="0"/>
              </a:rPr>
              <a:t>mou agie </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enty</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bacili`a</a:t>
            </a:r>
            <a:r>
              <a:rPr lang="fr-FR" sz="3200" b="1" dirty="0">
                <a:solidFill>
                  <a:prstClr val="black"/>
                </a:solidFill>
                <a:latin typeface="CS Avva Shenouda" panose="020B7200000000000000" pitchFamily="34" charset="0"/>
              </a:rPr>
              <a:t> cou.</a:t>
            </a:r>
          </a:p>
          <a:p>
            <a:pPr lvl="0" algn="just">
              <a:spcAft>
                <a:spcPts val="1200"/>
              </a:spcAft>
            </a:pPr>
            <a:endParaRPr lang="fr-FR" sz="4800" b="1" dirty="0">
              <a:solidFill>
                <a:prstClr val="black"/>
              </a:solidFill>
              <a:latin typeface="CS Avva Shenouda" panose="020B7200000000000000" pitchFamily="34" charset="0"/>
            </a:endParaRPr>
          </a:p>
          <a:p>
            <a:pPr lvl="0" algn="just">
              <a:spcAft>
                <a:spcPts val="1200"/>
              </a:spcAft>
            </a:pPr>
            <a:r>
              <a:rPr lang="pt-BR" sz="3200" b="1" dirty="0">
                <a:solidFill>
                  <a:prstClr val="black"/>
                </a:solidFill>
                <a:latin typeface="CS Avva Shenouda" panose="020B7200000000000000" pitchFamily="34" charset="0"/>
              </a:rPr>
              <a:t>Mnyc;yti </a:t>
            </a:r>
            <a:r>
              <a:rPr lang="pt-BR" sz="3200" b="1" dirty="0">
                <a:solidFill>
                  <a:srgbClr val="C00000"/>
                </a:solidFill>
                <a:latin typeface="CS Avva Shenouda" panose="020B7200000000000000" pitchFamily="34" charset="0"/>
              </a:rPr>
              <a:t>mou decpota </a:t>
            </a:r>
            <a:r>
              <a:rPr lang="pt-BR" sz="3200" b="1" dirty="0">
                <a:solidFill>
                  <a:prstClr val="black"/>
                </a:solidFill>
                <a:latin typeface="CS Avva Shenouda" panose="020B7200000000000000" pitchFamily="34" charset="0"/>
              </a:rPr>
              <a:t>@ enty bacili`a cou.</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8" name="ZoneTexte 7">
            <a:extLst>
              <a:ext uri="{FF2B5EF4-FFF2-40B4-BE49-F238E27FC236}">
                <a16:creationId xmlns:a16="http://schemas.microsoft.com/office/drawing/2014/main" id="{787A8DCF-B99F-4805-B109-615661D3F0A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DD04CC09-EBDD-495C-9D49-D725ACD437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
        <p:nvSpPr>
          <p:cNvPr id="11" name="Rectangle 10">
            <a:extLst>
              <a:ext uri="{FF2B5EF4-FFF2-40B4-BE49-F238E27FC236}">
                <a16:creationId xmlns:a16="http://schemas.microsoft.com/office/drawing/2014/main" id="{5CAC3C39-812B-4B26-A3FF-E9516031FB27}"/>
              </a:ext>
            </a:extLst>
          </p:cNvPr>
          <p:cNvSpPr/>
          <p:nvPr/>
        </p:nvSpPr>
        <p:spPr>
          <a:xfrm>
            <a:off x="485640" y="1700808"/>
            <a:ext cx="11264606" cy="523220"/>
          </a:xfrm>
          <a:prstGeom prst="rect">
            <a:avLst/>
          </a:prstGeom>
        </p:spPr>
        <p:txBody>
          <a:bodyPr wrap="square" anchor="ctr" anchorCtr="0">
            <a:spAutoFit/>
          </a:bodyPr>
          <a:lstStyle/>
          <a:p>
            <a:pPr lvl="0" algn="ctr" rtl="1">
              <a:spcAft>
                <a:spcPts val="1200"/>
              </a:spcAft>
            </a:pPr>
            <a:r>
              <a:rPr lang="ar-AE" sz="2800" b="1" dirty="0" err="1">
                <a:solidFill>
                  <a:prstClr val="black"/>
                </a:solidFill>
                <a:latin typeface="Book Antiqua" panose="02040602050305030304" pitchFamily="18" charset="0"/>
              </a:rPr>
              <a:t>إمنيس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ثيتي</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مو</a:t>
            </a:r>
            <a:r>
              <a:rPr lang="ar-AE" sz="2800" b="1" dirty="0">
                <a:solidFill>
                  <a:prstClr val="black"/>
                </a:solidFill>
                <a:latin typeface="Book Antiqua" panose="02040602050305030304" pitchFamily="18" charset="0"/>
              </a:rPr>
              <a:t> </a:t>
            </a:r>
            <a:r>
              <a:rPr lang="ar-AE" sz="2800" b="1" dirty="0" err="1">
                <a:solidFill>
                  <a:srgbClr val="C00000"/>
                </a:solidFill>
                <a:latin typeface="Book Antiqua" panose="02040602050305030304" pitchFamily="18" charset="0"/>
              </a:rPr>
              <a:t>كيرى</a:t>
            </a:r>
            <a:r>
              <a:rPr lang="ar-AE" sz="2800" b="1" dirty="0" err="1">
                <a:solidFill>
                  <a:prstClr val="black"/>
                </a:solidFill>
                <a:latin typeface="Book Antiqua" panose="02040602050305030304" pitchFamily="18" charset="0"/>
              </a:rPr>
              <a:t>َ</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إنتي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فاثيليا</a:t>
            </a:r>
            <a:r>
              <a:rPr lang="ar-AE" sz="2800" b="1" dirty="0">
                <a:solidFill>
                  <a:prstClr val="black"/>
                </a:solidFill>
                <a:latin typeface="Book Antiqua" panose="02040602050305030304" pitchFamily="18" charset="0"/>
              </a:rPr>
              <a:t> سو.</a:t>
            </a:r>
          </a:p>
        </p:txBody>
      </p:sp>
      <p:sp>
        <p:nvSpPr>
          <p:cNvPr id="13" name="Rectangle 12">
            <a:extLst>
              <a:ext uri="{FF2B5EF4-FFF2-40B4-BE49-F238E27FC236}">
                <a16:creationId xmlns:a16="http://schemas.microsoft.com/office/drawing/2014/main" id="{E05DE540-60D0-4E5A-AC39-0005DA50CC4D}"/>
              </a:ext>
            </a:extLst>
          </p:cNvPr>
          <p:cNvSpPr/>
          <p:nvPr/>
        </p:nvSpPr>
        <p:spPr>
          <a:xfrm>
            <a:off x="479376" y="3727486"/>
            <a:ext cx="11264606" cy="523220"/>
          </a:xfrm>
          <a:prstGeom prst="rect">
            <a:avLst/>
          </a:prstGeom>
        </p:spPr>
        <p:txBody>
          <a:bodyPr wrap="square" anchor="ctr" anchorCtr="0">
            <a:spAutoFit/>
          </a:bodyPr>
          <a:lstStyle/>
          <a:p>
            <a:pPr lvl="0" algn="ctr" rtl="1">
              <a:spcAft>
                <a:spcPts val="1200"/>
              </a:spcAft>
            </a:pPr>
            <a:r>
              <a:rPr lang="ar-AE" sz="2800" b="1" dirty="0" err="1">
                <a:solidFill>
                  <a:prstClr val="black"/>
                </a:solidFill>
                <a:latin typeface="Book Antiqua" panose="02040602050305030304" pitchFamily="18" charset="0"/>
              </a:rPr>
              <a:t>إمنيس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ثيتي</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مو</a:t>
            </a:r>
            <a:r>
              <a:rPr lang="ar-AE" sz="2800" b="1" dirty="0">
                <a:solidFill>
                  <a:prstClr val="black"/>
                </a:solidFill>
                <a:latin typeface="Book Antiqua" panose="02040602050305030304" pitchFamily="18" charset="0"/>
              </a:rPr>
              <a:t> </a:t>
            </a:r>
            <a:r>
              <a:rPr lang="ar-AE" sz="2800" b="1" dirty="0" err="1">
                <a:solidFill>
                  <a:srgbClr val="C00000"/>
                </a:solidFill>
                <a:latin typeface="Book Antiqua" panose="02040602050305030304" pitchFamily="18" charset="0"/>
              </a:rPr>
              <a:t>آجىَ</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إنتي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فاثيليا</a:t>
            </a:r>
            <a:r>
              <a:rPr lang="ar-AE" sz="2800" b="1" dirty="0">
                <a:solidFill>
                  <a:prstClr val="black"/>
                </a:solidFill>
                <a:latin typeface="Book Antiqua" panose="02040602050305030304" pitchFamily="18" charset="0"/>
              </a:rPr>
              <a:t> سو.</a:t>
            </a:r>
          </a:p>
        </p:txBody>
      </p:sp>
      <p:sp>
        <p:nvSpPr>
          <p:cNvPr id="14" name="Rectangle 13">
            <a:extLst>
              <a:ext uri="{FF2B5EF4-FFF2-40B4-BE49-F238E27FC236}">
                <a16:creationId xmlns:a16="http://schemas.microsoft.com/office/drawing/2014/main" id="{30F2B7D5-8EBF-4DA7-8D3D-D52DF5B5D38B}"/>
              </a:ext>
            </a:extLst>
          </p:cNvPr>
          <p:cNvSpPr/>
          <p:nvPr/>
        </p:nvSpPr>
        <p:spPr>
          <a:xfrm>
            <a:off x="479376" y="6063680"/>
            <a:ext cx="11264606" cy="523220"/>
          </a:xfrm>
          <a:prstGeom prst="rect">
            <a:avLst/>
          </a:prstGeom>
        </p:spPr>
        <p:txBody>
          <a:bodyPr wrap="square" anchor="ctr" anchorCtr="0">
            <a:spAutoFit/>
          </a:bodyPr>
          <a:lstStyle/>
          <a:p>
            <a:pPr lvl="0" algn="ctr" rtl="1">
              <a:spcAft>
                <a:spcPts val="1200"/>
              </a:spcAft>
            </a:pPr>
            <a:r>
              <a:rPr lang="ar-AE" sz="2800" b="1" dirty="0" err="1">
                <a:solidFill>
                  <a:prstClr val="black"/>
                </a:solidFill>
                <a:latin typeface="Book Antiqua" panose="02040602050305030304" pitchFamily="18" charset="0"/>
              </a:rPr>
              <a:t>إمنيس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ثيتي</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مو</a:t>
            </a:r>
            <a:r>
              <a:rPr lang="ar-AE" sz="2800" b="1" dirty="0">
                <a:solidFill>
                  <a:prstClr val="black"/>
                </a:solidFill>
                <a:latin typeface="Book Antiqua" panose="02040602050305030304" pitchFamily="18" charset="0"/>
              </a:rPr>
              <a:t> </a:t>
            </a:r>
            <a:r>
              <a:rPr lang="ar-AE" sz="2800" b="1" dirty="0" err="1">
                <a:solidFill>
                  <a:srgbClr val="C00000"/>
                </a:solidFill>
                <a:latin typeface="Book Antiqua" panose="02040602050305030304" pitchFamily="18" charset="0"/>
              </a:rPr>
              <a:t>ذيسبوطا</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إنتي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فاثيليا</a:t>
            </a:r>
            <a:r>
              <a:rPr lang="ar-AE" sz="2800" b="1" dirty="0">
                <a:solidFill>
                  <a:prstClr val="black"/>
                </a:solidFill>
                <a:latin typeface="Book Antiqua" panose="02040602050305030304" pitchFamily="18" charset="0"/>
              </a:rPr>
              <a:t> سو.</a:t>
            </a:r>
          </a:p>
        </p:txBody>
      </p:sp>
    </p:spTree>
    <p:extLst>
      <p:ext uri="{BB962C8B-B14F-4D97-AF65-F5344CB8AC3E}">
        <p14:creationId xmlns:p14="http://schemas.microsoft.com/office/powerpoint/2010/main" val="3331275999"/>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368344168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Ô Roi des rois, le Christ notre Dieu et Seigneur des seigneurs, comme Tu t’es souvenu du larron qui a cru en Toi sur la croix, souviens-Toi de nous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يا ملك الملوك المسيح إلهنا ورب الأرباب كما ذكرت اللص الذي آمن بك على الصليب، اذكرنا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0FA97B06-7257-4786-931D-2C9F7EFD4B5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F7881BB3-D43A-4BE5-8DB2-628873C55F8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761608313"/>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Qui a vu un larron croire comme ce larron? Il a subtilisé par sa fidélité le Royaume des cieux et le paradis de la joie.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444743"/>
            <a:ext cx="5453049" cy="1938992"/>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من رأى لصاً آمن بملك مثل هذا اللص الذي بأمانته سرق ملكوت السماوات وفردوس النعيم</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94A6F17B-25CE-4FCA-A9C8-E2986DFECE5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202C7D15-223D-4DD5-8FA5-D01B100F577F}"/>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538209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Michée 1 : 16 à 2 : 3 </a:t>
            </a:r>
          </a:p>
          <a:p>
            <a:pPr marL="0" indent="0" algn="just">
              <a:buNone/>
            </a:pPr>
            <a:r>
              <a:rPr lang="fr-FR" sz="2800" b="1" dirty="0"/>
              <a:t>Arrache tes cheveux, rase-les, pour les fils qui faisaient ta joie! Rends-toi chauve comme le vautour, car ils sont exilés loin de toi!</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ميخا</a:t>
            </a:r>
            <a:r>
              <a:rPr lang="ar-EG" altLang="fr-FR" sz="3600" b="1" i="1" dirty="0">
                <a:solidFill>
                  <a:srgbClr val="C00000"/>
                </a:solidFill>
                <a:latin typeface="Times New Roman" panose="02020603050405020304" pitchFamily="18" charset="0"/>
              </a:rPr>
              <a:t> ١: ١٦ - ٢: ١-٣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err="1">
                <a:latin typeface="Times New Roman" panose="02020603050405020304" pitchFamily="18" charset="0"/>
                <a:cs typeface="Times New Roman" panose="02020603050405020304" pitchFamily="18" charset="0"/>
              </a:rPr>
              <a:t>إحلقي</a:t>
            </a:r>
            <a:r>
              <a:rPr lang="ar-SA" altLang="fr-FR" sz="3600" b="1" dirty="0">
                <a:latin typeface="Times New Roman" panose="02020603050405020304" pitchFamily="18" charset="0"/>
                <a:cs typeface="Times New Roman" panose="02020603050405020304" pitchFamily="18" charset="0"/>
              </a:rPr>
              <a:t> رأسك </a:t>
            </a:r>
            <a:r>
              <a:rPr lang="ar-SA" altLang="fr-FR" sz="3600" b="1" dirty="0" err="1">
                <a:latin typeface="Times New Roman" panose="02020603050405020304" pitchFamily="18" charset="0"/>
                <a:cs typeface="Times New Roman" panose="02020603050405020304" pitchFamily="18" charset="0"/>
              </a:rPr>
              <a:t>وإصلعي</a:t>
            </a:r>
            <a:r>
              <a:rPr lang="ar-SA" altLang="fr-FR" sz="3600" b="1" dirty="0">
                <a:latin typeface="Times New Roman" panose="02020603050405020304" pitchFamily="18" charset="0"/>
                <a:cs typeface="Times New Roman" panose="02020603050405020304" pitchFamily="18" charset="0"/>
              </a:rPr>
              <a:t> نفسك لأجل أولادك </a:t>
            </a:r>
            <a:r>
              <a:rPr lang="ar-SA" altLang="fr-FR" sz="3600" b="1" dirty="0" err="1">
                <a:latin typeface="Times New Roman" panose="02020603050405020304" pitchFamily="18" charset="0"/>
                <a:cs typeface="Times New Roman" panose="02020603050405020304" pitchFamily="18" charset="0"/>
              </a:rPr>
              <a:t>اللطفاء</a:t>
            </a:r>
            <a:r>
              <a:rPr lang="ar-SA" altLang="fr-FR" sz="3600" b="1" dirty="0">
                <a:latin typeface="Times New Roman" panose="02020603050405020304" pitchFamily="18" charset="0"/>
                <a:cs typeface="Times New Roman" panose="02020603050405020304" pitchFamily="18" charset="0"/>
              </a:rPr>
              <a:t>، وسعى ترملك كالنسر لأن رجالك ذهبوا عنك إلى </a:t>
            </a:r>
            <a:r>
              <a:rPr lang="ar-SA" altLang="fr-FR" sz="3600" b="1" dirty="0" err="1">
                <a:latin typeface="Times New Roman" panose="02020603050405020304" pitchFamily="18" charset="0"/>
                <a:cs typeface="Times New Roman" panose="02020603050405020304" pitchFamily="18" charset="0"/>
              </a:rPr>
              <a:t>السبى</a:t>
            </a:r>
            <a:r>
              <a:rPr lang="ar-SA" altLang="fr-FR" sz="3600" b="1" dirty="0">
                <a:latin typeface="Times New Roman" panose="02020603050405020304" pitchFamily="18" charset="0"/>
                <a:cs typeface="Times New Roman" panose="02020603050405020304" pitchFamily="18" charset="0"/>
              </a:rPr>
              <a:t>.</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Mi,eoc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Heekejw</a:t>
            </a:r>
            <a:r>
              <a:rPr lang="fr-FR" sz="2800" b="1" dirty="0">
                <a:latin typeface="Athanasius"/>
              </a:rPr>
              <a:t> `</a:t>
            </a:r>
            <a:r>
              <a:rPr lang="fr-FR" sz="2800" b="1" dirty="0" err="1">
                <a:latin typeface="Athanasius"/>
              </a:rPr>
              <a:t>ènte</a:t>
            </a:r>
            <a:r>
              <a:rPr lang="fr-FR" sz="2800" b="1" dirty="0">
                <a:latin typeface="Athanasius"/>
              </a:rPr>
              <a:t>]</a:t>
            </a:r>
            <a:r>
              <a:rPr lang="fr-FR" sz="2800" b="1" dirty="0" err="1">
                <a:latin typeface="Athanasius"/>
              </a:rPr>
              <a:t>efjw</a:t>
            </a:r>
            <a:r>
              <a:rPr lang="fr-FR" sz="2800" b="1" dirty="0">
                <a:latin typeface="Athanasius"/>
              </a:rPr>
              <a:t> `</a:t>
            </a:r>
            <a:r>
              <a:rPr lang="fr-FR" sz="2800" b="1" dirty="0" err="1">
                <a:latin typeface="Athanasius"/>
              </a:rPr>
              <a:t>èejen</a:t>
            </a:r>
            <a:r>
              <a:rPr lang="fr-FR" sz="2800" b="1" dirty="0">
                <a:latin typeface="Athanasius"/>
              </a:rPr>
              <a:t> ne]</a:t>
            </a:r>
            <a:r>
              <a:rPr lang="fr-FR" sz="2800" b="1" dirty="0" err="1">
                <a:latin typeface="Athanasius"/>
              </a:rPr>
              <a:t>hri</a:t>
            </a:r>
            <a:r>
              <a:rPr lang="fr-FR" sz="2800" b="1" dirty="0">
                <a:latin typeface="Athanasius"/>
              </a:rPr>
              <a:t> </a:t>
            </a:r>
            <a:r>
              <a:rPr lang="fr-FR" sz="2800" b="1" dirty="0" err="1">
                <a:latin typeface="Athanasius"/>
              </a:rPr>
              <a:t>etjhn</a:t>
            </a:r>
            <a:r>
              <a:rPr lang="fr-FR" sz="2800" b="1" dirty="0">
                <a:latin typeface="Athanasius"/>
              </a:rPr>
              <a:t> ta]o `</a:t>
            </a:r>
            <a:r>
              <a:rPr lang="fr-FR" sz="2800" b="1" dirty="0" err="1">
                <a:latin typeface="Athanasius"/>
              </a:rPr>
              <a:t>èntoumetxhra</a:t>
            </a:r>
            <a:r>
              <a:rPr lang="fr-FR" sz="2800" b="1" dirty="0">
                <a:latin typeface="Athanasius"/>
              </a:rPr>
              <a:t> `</a:t>
            </a:r>
            <a:r>
              <a:rPr lang="fr-FR" sz="2800" b="1" dirty="0" err="1">
                <a:latin typeface="Athanasius"/>
              </a:rPr>
              <a:t>ènqe</a:t>
            </a:r>
            <a:r>
              <a:rPr lang="fr-FR" sz="2800" b="1" dirty="0">
                <a:latin typeface="Athanasius"/>
              </a:rPr>
              <a:t> `</a:t>
            </a:r>
            <a:r>
              <a:rPr lang="fr-FR" sz="2800" b="1" dirty="0" err="1">
                <a:latin typeface="Athanasius"/>
              </a:rPr>
              <a:t>ènta</a:t>
            </a:r>
            <a:r>
              <a:rPr lang="fr-FR" sz="2800" b="1" dirty="0">
                <a:latin typeface="Athanasius"/>
              </a:rPr>
              <a:t> </a:t>
            </a:r>
            <a:r>
              <a:rPr lang="fr-FR" sz="2800" b="1" dirty="0" err="1">
                <a:latin typeface="Athanasius"/>
              </a:rPr>
              <a:t>ouaitoc</a:t>
            </a:r>
            <a:r>
              <a:rPr lang="fr-FR" sz="2800" b="1" dirty="0">
                <a:latin typeface="Athanasius"/>
              </a:rPr>
              <a:t> je </a:t>
            </a:r>
            <a:r>
              <a:rPr lang="fr-FR" sz="2800" b="1" dirty="0" err="1">
                <a:latin typeface="Athanasius"/>
              </a:rPr>
              <a:t>aufitou</a:t>
            </a:r>
            <a:r>
              <a:rPr lang="fr-FR" sz="2800" b="1" dirty="0">
                <a:latin typeface="Athanasius"/>
              </a:rPr>
              <a:t> </a:t>
            </a:r>
            <a:r>
              <a:rPr lang="fr-FR" sz="2800" b="1" dirty="0" err="1">
                <a:latin typeface="Athanasius"/>
              </a:rPr>
              <a:t>naixmalwtoc</a:t>
            </a:r>
            <a:r>
              <a:rPr lang="fr-FR" sz="2800" b="1" dirty="0">
                <a:latin typeface="Athanasius"/>
              </a:rPr>
              <a:t> `</a:t>
            </a:r>
            <a:r>
              <a:rPr lang="fr-FR" sz="2800" b="1" dirty="0" err="1">
                <a:latin typeface="Athanasius"/>
              </a:rPr>
              <a:t>èntoote</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6475092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Pour tes actions, ô larron, tu as été suspendu sur la croix comme les condamnés ; et par ta Foi tu as mérité la grâce et la joie, le Royaume des cieux et le paradis de la joie.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1829190"/>
            <a:ext cx="5453049" cy="3170099"/>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من أجل أعمالك أيها اللص علقت على الصليب كالمذنبين وبإيمانك استحققت النعمة والفرح وملكوت السماوات وفردوس النعيم.</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9EEFA0E4-B656-4596-8D7C-94807AC97BB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4D080D64-0257-4818-891F-73BE0FE22650}"/>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4184254014"/>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Bienheureux es-tu ô bon larron qui a parlé juste. Tu t’es qualifié en vérité pour le Royaume des cieux et le paradis de la joie.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طوباك أنت أيها اللص الطوباوي ولسانك الحسن المنطق الذي به تأهلت بالحقيقة لملكوت السماوات وفردوس النعيم</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C2D2CBF8-A7D4-4BFD-BA78-FA979D5E114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41E3770F-A343-4D84-B72F-9ADA99FAF8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565459632"/>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Ô bon larron, qu’as-tu vu et qu’as-tu regardé pour confesser le Christ crucifié en Sa chair, Roi du ciel et Dieu de tous.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أيها اللص </a:t>
            </a:r>
            <a:r>
              <a:rPr lang="ar-AE" sz="4000" b="1" dirty="0" err="1">
                <a:solidFill>
                  <a:prstClr val="black"/>
                </a:solidFill>
                <a:latin typeface="Book Antiqua" panose="02040602050305030304" pitchFamily="18" charset="0"/>
              </a:rPr>
              <a:t>الطوباوى</a:t>
            </a:r>
            <a:r>
              <a:rPr lang="ar-AE" sz="4000" b="1" dirty="0">
                <a:solidFill>
                  <a:prstClr val="black"/>
                </a:solidFill>
                <a:latin typeface="Book Antiqua" panose="02040602050305030304" pitchFamily="18" charset="0"/>
              </a:rPr>
              <a:t> ماذا رأيت وماذا أبصرت حتى اعترفت بالمسيح المصلوب بالجسد ملك السماء وإله الكل</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BD34CE81-29AD-4F40-88E6-11DF18093E0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9CE40741-2D49-4E4B-9643-2A2F700177DA}"/>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207702679"/>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Tu n’as pas vu le Christ Dieu transfiguré sur le mont Thabor dans la gloire de Son Père ; mais tu L’as vu suspendu au calvaire. Immédiatement tu as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ما رأيت المسيح الإله متجلياً على طور طابور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مجد أبيه بل رأيته معلقاً على </a:t>
            </a:r>
            <a:r>
              <a:rPr lang="ar-AE" sz="4000" b="1" dirty="0" err="1">
                <a:solidFill>
                  <a:prstClr val="black"/>
                </a:solidFill>
                <a:latin typeface="Book Antiqua" panose="02040602050305030304" pitchFamily="18" charset="0"/>
              </a:rPr>
              <a:t>الاقرانيون</a:t>
            </a:r>
            <a:r>
              <a:rPr lang="ar-AE" sz="4000" b="1" dirty="0">
                <a:solidFill>
                  <a:prstClr val="black"/>
                </a:solidFill>
                <a:latin typeface="Book Antiqua" panose="02040602050305030304" pitchFamily="18" charset="0"/>
              </a:rPr>
              <a:t> فلوقتك صرخت قائلاً:</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BB31A58-9749-4E0C-8A47-A7E58F3469C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FCE2DEA9-39AF-423B-9CA4-BFDE93E285E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354273619"/>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Tu as cru quand tu as vu le ciel et la terre trembler, le soleil et la lune s’obscurcir, les rochers se fissurer, le voile du temple se déchirer, immédiatement tu as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آمنت لما رأيت السماء والأرض اضطربتا والشمس والقمر اظلمتا والصخور تشققت وستر الهيكل انشق فلوقتك صرخت قائلاً</a:t>
            </a:r>
            <a:r>
              <a:rPr lang="fr-FR" sz="4000" b="1" dirty="0">
                <a:solidFill>
                  <a:prstClr val="black"/>
                </a:solidFill>
                <a:latin typeface="Book Antiqua" panose="02040602050305030304" pitchFamily="18" charset="0"/>
              </a:rPr>
              <a:t> :</a:t>
            </a:r>
          </a:p>
        </p:txBody>
      </p:sp>
      <p:sp>
        <p:nvSpPr>
          <p:cNvPr id="7" name="ZoneTexte 6">
            <a:extLst>
              <a:ext uri="{FF2B5EF4-FFF2-40B4-BE49-F238E27FC236}">
                <a16:creationId xmlns:a16="http://schemas.microsoft.com/office/drawing/2014/main" id="{975813C4-4BA0-431E-B7FD-E600E691194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E7E53F9E-452F-4671-98F8-DA28BEC58AC4}"/>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762573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Malheur à ceux qui projettent le méfait et qui trament le mal sur leur couche! Dès que luit le matin, ils l'exécutent, car c'est au pouvoir de leurs mains. S'ils convoitent des champs, ils s'en emparent; des maisons, ils les prennent; ils saisissent le maître avec sa maison, l'homme avec son héritage. C'est pourquoi ainsi parle le Seigneur: Voici que je projette contre cette engeance un malheur tel que vous n'en pourrez retirer votre cou;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ويل للذين يفكرون بالظلم ويخترعون شروراً على مضاجعهم، ثم في نور النهار يتممونها</a:t>
            </a:r>
            <a:r>
              <a:rPr lang="ar-EG" sz="3600" b="1" dirty="0" err="1">
                <a:latin typeface="Times New Roman" panose="02020603050405020304" pitchFamily="18" charset="0"/>
              </a:rPr>
              <a:t>،</a:t>
            </a:r>
            <a:r>
              <a:rPr lang="ar-SA" sz="3600" b="1" dirty="0">
                <a:latin typeface="Times New Roman" panose="02020603050405020304" pitchFamily="18" charset="0"/>
              </a:rPr>
              <a:t> لأنهم لم يرفعوا أيديهم إلى الله</a:t>
            </a:r>
            <a:r>
              <a:rPr lang="ar-EG" sz="3600" b="1" dirty="0" err="1">
                <a:latin typeface="Times New Roman" panose="02020603050405020304" pitchFamily="18" charset="0"/>
              </a:rPr>
              <a:t>.</a:t>
            </a:r>
            <a:r>
              <a:rPr lang="ar-SA" sz="3600" b="1" dirty="0">
                <a:latin typeface="Times New Roman" panose="02020603050405020304" pitchFamily="18" charset="0"/>
              </a:rPr>
              <a:t> واشتهوا حقولا ونهبوا اليتامى وظلموا </a:t>
            </a:r>
            <a:r>
              <a:rPr lang="ar-SA" sz="3600" b="1" dirty="0" err="1">
                <a:latin typeface="Times New Roman" panose="02020603050405020304" pitchFamily="18" charset="0"/>
              </a:rPr>
              <a:t>الأرامل.</a:t>
            </a:r>
            <a:r>
              <a:rPr lang="ar-SA" sz="3600" b="1" dirty="0">
                <a:latin typeface="Times New Roman" panose="02020603050405020304" pitchFamily="18" charset="0"/>
              </a:rPr>
              <a:t> و</a:t>
            </a:r>
            <a:r>
              <a:rPr lang="ar-BH" sz="3600" b="1" dirty="0">
                <a:latin typeface="Times New Roman" panose="02020603050405020304" pitchFamily="18" charset="0"/>
              </a:rPr>
              <a:t>إ</a:t>
            </a:r>
            <a:r>
              <a:rPr lang="ar-SA" sz="3600" b="1" dirty="0" err="1">
                <a:latin typeface="Times New Roman" panose="02020603050405020304" pitchFamily="18" charset="0"/>
              </a:rPr>
              <a:t>غتصبوا</a:t>
            </a:r>
            <a:r>
              <a:rPr lang="ar-SA" sz="3600" b="1" dirty="0">
                <a:latin typeface="Times New Roman" panose="02020603050405020304" pitchFamily="18" charset="0"/>
              </a:rPr>
              <a:t> الرجل وبيته، الإنسان وميراثه، ل</a:t>
            </a:r>
            <a:r>
              <a:rPr lang="ar-EG" sz="3600" b="1" dirty="0">
                <a:latin typeface="Times New Roman" panose="02020603050405020304" pitchFamily="18" charset="0"/>
              </a:rPr>
              <a:t>ذلك </a:t>
            </a:r>
            <a:r>
              <a:rPr lang="ar-SA" sz="3600" b="1" dirty="0">
                <a:latin typeface="Times New Roman" panose="02020603050405020304" pitchFamily="18" charset="0"/>
              </a:rPr>
              <a:t>هذا ما يقوله الرب: ها أنا مدبر شراً على هذه القبيلة</a:t>
            </a:r>
            <a:r>
              <a:rPr lang="ar-EG" sz="3600" b="1" dirty="0" err="1">
                <a:latin typeface="Times New Roman" panose="02020603050405020304" pitchFamily="18" charset="0"/>
              </a:rPr>
              <a:t>،</a:t>
            </a:r>
            <a:r>
              <a:rPr lang="ar-SA" sz="3600" b="1" dirty="0">
                <a:latin typeface="Times New Roman" panose="02020603050405020304" pitchFamily="18" charset="0"/>
              </a:rPr>
              <a:t> لا ترفعون منه أعناقكم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96429491"/>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En vérité, en vérité je te le dis, répondis le Seigneur, ô larron, aujourd’hui tu seras avec moi dans mon paradis et tu hériteras de mon Royaume. Le disciple a renié le Christ et le larron a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1829190"/>
            <a:ext cx="5453049" cy="3170099"/>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الحق </a:t>
            </a:r>
            <a:r>
              <a:rPr lang="ar-AE" sz="4000" b="1" dirty="0" err="1">
                <a:solidFill>
                  <a:prstClr val="black"/>
                </a:solidFill>
                <a:latin typeface="Book Antiqua" panose="02040602050305030304" pitchFamily="18" charset="0"/>
              </a:rPr>
              <a:t>الحق</a:t>
            </a:r>
            <a:r>
              <a:rPr lang="ar-AE" sz="4000" b="1" dirty="0">
                <a:solidFill>
                  <a:prstClr val="black"/>
                </a:solidFill>
                <a:latin typeface="Book Antiqua" panose="02040602050305030304" pitchFamily="18" charset="0"/>
              </a:rPr>
              <a:t> اقول لك قال الرب، أيها اللص إنك انت اليوم تكون </a:t>
            </a:r>
            <a:r>
              <a:rPr lang="ar-AE" sz="4000" b="1" dirty="0" err="1">
                <a:solidFill>
                  <a:prstClr val="black"/>
                </a:solidFill>
                <a:latin typeface="Book Antiqua" panose="02040602050305030304" pitchFamily="18" charset="0"/>
              </a:rPr>
              <a:t>معى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فردوسى</a:t>
            </a:r>
            <a:r>
              <a:rPr lang="ar-AE" sz="4000" b="1" dirty="0">
                <a:solidFill>
                  <a:prstClr val="black"/>
                </a:solidFill>
                <a:latin typeface="Book Antiqua" panose="02040602050305030304" pitchFamily="18" charset="0"/>
              </a:rPr>
              <a:t> وترث ملكوتي. التلميذ أنكر واللص صرخ قائلاً:</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EF836BFA-BEA7-4A5B-8A03-C82DAD78C1C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6193D2CD-E261-4911-B1FC-50FD3C33085D}"/>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4293617591"/>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Heureux es-tu Dimas le larron, plus que tous ceux qui sont sur la terre, tu as obtenu une possibilité que nul n’a eue. Toute ta vie tu as été larron dans la région de Jérusalem. Un seul mot tu as dit au Seigneur et Il t’a mené au paradis.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1521413"/>
            <a:ext cx="5453049" cy="3785652"/>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طوباك أنت يا ديماس اللص أكثر من كل من على الأرض لأنك نلت وسيلة لم ينلها أحد قط كل زمانك كنت لصاً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غابات أورشليم وبكلمة واحدة قلتها للرب ارسلك إلى الفردوس</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8D429313-CDA3-4171-A1A7-71F7A3B40C0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C00A9E5B-5029-46C8-924C-0D99B2C44716}"/>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087224153"/>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Lorsque notre Sauveur a été crucifié sur le bois de la croix, ils ont crucifié avec Lui deux larrons, l’un à sa droite et l’autre à sa gauche. Alors Dimas le larron de droite a immédiatement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كان لما صلب مخلصنا على خشبة الصليب، صلبوا معه لصين عن يمينه ويساره. فصرخ ديماس اللص اليمين قائلاً: </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634B3134-E676-4158-A50C-6672A83D073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4E1A3894-A4F7-4AF3-800D-3E6932043D1A}"/>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807392100"/>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Notre Sauveur lui répondit : Ce jour tu seras avec moi dans mon paradis et tu t’y réjouiras.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752519"/>
            <a:ext cx="5453049" cy="1323439"/>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قال له مخلصنا إنك اليوم تكون </a:t>
            </a:r>
            <a:r>
              <a:rPr lang="ar-AE" sz="4000" b="1" dirty="0" err="1">
                <a:solidFill>
                  <a:prstClr val="black"/>
                </a:solidFill>
                <a:latin typeface="Book Antiqua" panose="02040602050305030304" pitchFamily="18" charset="0"/>
              </a:rPr>
              <a:t>معى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فردوسى</a:t>
            </a:r>
            <a:r>
              <a:rPr lang="ar-AE" sz="4000" b="1" dirty="0">
                <a:solidFill>
                  <a:prstClr val="black"/>
                </a:solidFill>
                <a:latin typeface="Book Antiqua" panose="02040602050305030304" pitchFamily="18" charset="0"/>
              </a:rPr>
              <a:t> وتتنعم فيه.</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C5239623-91BF-469E-A7D2-E86CE2D710C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E3A3609A-AB2B-4721-8629-9A0164A3B3E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3013281986"/>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Nous implorons Celui qui a été élevé sur le bois de la croix, a versé son sang divin pour nous, a anéanti la mort par Sa Mort, de nous remettre nos péchés, de préserver la vie de notre père le patriarche le pape </a:t>
            </a:r>
            <a:r>
              <a:rPr lang="fr-FR" sz="2800" b="1" dirty="0" err="1">
                <a:latin typeface="Book Antiqua" panose="02040602050305030304" pitchFamily="18" charset="0"/>
              </a:rPr>
              <a:t>Anba</a:t>
            </a:r>
            <a:r>
              <a:rPr lang="fr-FR" sz="2800" b="1" dirty="0">
                <a:latin typeface="Book Antiqua" panose="02040602050305030304" pitchFamily="18" charset="0"/>
              </a:rPr>
              <a:t> </a:t>
            </a:r>
            <a:r>
              <a:rPr lang="fr-FR" sz="2800" b="1" dirty="0" err="1">
                <a:latin typeface="Book Antiqua" panose="02040602050305030304" pitchFamily="18" charset="0"/>
              </a:rPr>
              <a:t>Tawadros</a:t>
            </a:r>
            <a:r>
              <a:rPr lang="fr-FR" sz="2800" b="1" dirty="0">
                <a:latin typeface="Book Antiqua" panose="02040602050305030304" pitchFamily="18" charset="0"/>
              </a:rPr>
              <a:t>, ainsi que la vie notre père l’évêque </a:t>
            </a:r>
            <a:r>
              <a:rPr lang="fr-FR" sz="2800" b="1" dirty="0" err="1">
                <a:latin typeface="Book Antiqua" panose="02040602050305030304" pitchFamily="18" charset="0"/>
              </a:rPr>
              <a:t>Anba</a:t>
            </a:r>
            <a:r>
              <a:rPr lang="fr-FR" sz="2800" b="1" dirty="0">
                <a:latin typeface="Book Antiqua" panose="02040602050305030304" pitchFamily="18" charset="0"/>
              </a:rPr>
              <a:t> Marc, et de protéger mes pères réunis dans cette église du plus petit au plus grand. Dites tous </a:t>
            </a:r>
            <a:r>
              <a:rPr lang="fr-FR" sz="3600" b="1" dirty="0">
                <a:solidFill>
                  <a:srgbClr val="C00000"/>
                </a:solidFill>
                <a:latin typeface="Book Antiqua" panose="02040602050305030304" pitchFamily="18" charset="0"/>
              </a:rPr>
              <a:t>(Amen!)</a:t>
            </a:r>
            <a:r>
              <a:rPr lang="fr-FR" sz="3600" b="1" baseline="30000" dirty="0">
                <a:solidFill>
                  <a:srgbClr val="C00000"/>
                </a:solidFill>
                <a:latin typeface="Book Antiqua" panose="02040602050305030304" pitchFamily="18" charset="0"/>
              </a:rPr>
              <a:t>3</a:t>
            </a:r>
            <a:endParaRPr lang="fr-FR" sz="2800" b="1" baseline="30000"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536528"/>
            <a:ext cx="5453049" cy="5755422"/>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ونحن نطلب إلى الذى رفع على خشبة الصليب وبذل دمه </a:t>
            </a:r>
            <a:r>
              <a:rPr lang="ar-AE" sz="4000" b="1" dirty="0" err="1">
                <a:solidFill>
                  <a:prstClr val="black"/>
                </a:solidFill>
                <a:latin typeface="Book Antiqua" panose="02040602050305030304" pitchFamily="18" charset="0"/>
              </a:rPr>
              <a:t>الإلهى</a:t>
            </a:r>
            <a:r>
              <a:rPr lang="ar-AE" sz="4000" b="1" dirty="0">
                <a:solidFill>
                  <a:prstClr val="black"/>
                </a:solidFill>
                <a:latin typeface="Book Antiqua" panose="02040602050305030304" pitchFamily="18" charset="0"/>
              </a:rPr>
              <a:t> عنا وابطل الموت بموته أن يغفر خطايانا ويحفظ لنا حياة الآب البطريرك البابا </a:t>
            </a:r>
            <a:r>
              <a:rPr lang="ar-AE" sz="4000" b="1" dirty="0" err="1">
                <a:solidFill>
                  <a:prstClr val="black"/>
                </a:solidFill>
                <a:latin typeface="Book Antiqua" panose="02040602050305030304" pitchFamily="18" charset="0"/>
              </a:rPr>
              <a:t>تاوضروس</a:t>
            </a:r>
            <a:r>
              <a:rPr lang="ar-AE" sz="4000" b="1" dirty="0">
                <a:solidFill>
                  <a:prstClr val="black"/>
                </a:solidFill>
                <a:latin typeface="Book Antiqua" panose="02040602050305030304" pitchFamily="18" charset="0"/>
              </a:rPr>
              <a:t> و أبينا الأسقف الأنبا مارك </a:t>
            </a:r>
            <a:r>
              <a:rPr lang="ar-AE" sz="4000" b="1" dirty="0" err="1">
                <a:solidFill>
                  <a:prstClr val="black"/>
                </a:solidFill>
                <a:latin typeface="Book Antiqua" panose="02040602050305030304" pitchFamily="18" charset="0"/>
              </a:rPr>
              <a:t>وسادتى</a:t>
            </a:r>
            <a:r>
              <a:rPr lang="ar-AE" sz="4000" b="1" dirty="0">
                <a:solidFill>
                  <a:prstClr val="black"/>
                </a:solidFill>
                <a:latin typeface="Book Antiqua" panose="02040602050305030304" pitchFamily="18" charset="0"/>
              </a:rPr>
              <a:t> الآباء المجتمعين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هذه البيعة من صغيرهم إلى كبيرهم قولوا كلكم </a:t>
            </a:r>
            <a:r>
              <a:rPr lang="ar-AE" sz="4800" b="1" dirty="0">
                <a:solidFill>
                  <a:srgbClr val="C00000"/>
                </a:solidFill>
                <a:latin typeface="Book Antiqua" panose="02040602050305030304" pitchFamily="18" charset="0"/>
              </a:rPr>
              <a:t>(آمين)</a:t>
            </a:r>
            <a:r>
              <a:rPr lang="ar-AE" sz="4800" b="1" baseline="30000" dirty="0">
                <a:solidFill>
                  <a:srgbClr val="C00000"/>
                </a:solidFill>
                <a:latin typeface="Book Antiqua" panose="02040602050305030304" pitchFamily="18" charset="0"/>
              </a:rPr>
              <a:t>3</a:t>
            </a:r>
            <a:r>
              <a:rPr lang="fr-FR" sz="4000" b="1" dirty="0">
                <a:solidFill>
                  <a:prstClr val="black"/>
                </a:solidFill>
                <a:latin typeface="Book Antiqua" panose="02040602050305030304" pitchFamily="18" charset="0"/>
              </a:rPr>
              <a:t> </a:t>
            </a:r>
          </a:p>
        </p:txBody>
      </p:sp>
      <p:sp>
        <p:nvSpPr>
          <p:cNvPr id="7" name="ZoneTexte 6">
            <a:extLst>
              <a:ext uri="{FF2B5EF4-FFF2-40B4-BE49-F238E27FC236}">
                <a16:creationId xmlns:a16="http://schemas.microsoft.com/office/drawing/2014/main" id="{E0447EF7-7E6D-4455-892B-6965CE2B339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1560052C-C065-4903-8A2C-13071ACAE13F}"/>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966817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vous ne pourrez marcher la tête haute, car ce sera un temps de malheur.</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a:t>
            </a:r>
            <a:r>
              <a:rPr lang="ar-SA" sz="3600" b="1" dirty="0">
                <a:latin typeface="Times New Roman" panose="02020603050405020304" pitchFamily="18" charset="0"/>
              </a:rPr>
              <a:t>لا تمشون باستقامة بغتة، لأنه زمن </a:t>
            </a:r>
            <a:r>
              <a:rPr lang="ar-SA" sz="3600" b="1" dirty="0" err="1">
                <a:latin typeface="Times New Roman" panose="02020603050405020304" pitchFamily="18" charset="0"/>
              </a:rPr>
              <a:t>ردئ</a:t>
            </a:r>
            <a:r>
              <a:rPr lang="ar-SA" sz="3600" b="1" dirty="0">
                <a:latin typeface="Times New Roman" panose="02020603050405020304" pitchFamily="18" charset="0"/>
              </a:rPr>
              <a:t>.</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24936113"/>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534132"/>
            <a:ext cx="3512186" cy="5991071"/>
          </a:xfrm>
        </p:spPr>
        <p:txBody>
          <a:bodyPr numCol="1" spcCol="72000" anchor="ctr">
            <a:noAutofit/>
          </a:bodyPr>
          <a:lstStyle/>
          <a:p>
            <a:pPr marL="0" indent="0" algn="just">
              <a:buNone/>
            </a:pPr>
            <a:r>
              <a:rPr lang="fr-FR" sz="2400" b="1" dirty="0">
                <a:latin typeface="Book Antiqua" panose="02040602050305030304" pitchFamily="18" charset="0"/>
              </a:rPr>
              <a:t>Heureux es-tu Dimas le larron parmi ceux qui sont sur la terre car tu as reçu le chemin que personne n’a reçu.</a:t>
            </a:r>
          </a:p>
          <a:p>
            <a:pPr marL="0" indent="0" algn="just">
              <a:buNone/>
            </a:pPr>
            <a:endParaRPr lang="fr-FR" sz="2400" b="1" dirty="0">
              <a:latin typeface="Book Antiqua" panose="02040602050305030304" pitchFamily="18" charset="0"/>
            </a:endParaRP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Toute ta vie tu fus larron dans la forêt de Jérusalem, et une seule parole tu dis au Seigneur et Il t’envoya au paradis.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736694"/>
            <a:ext cx="3574559" cy="5386090"/>
          </a:xfrm>
          <a:prstGeom prst="rect">
            <a:avLst/>
          </a:prstGeom>
        </p:spPr>
        <p:txBody>
          <a:bodyPr wrap="square" anchor="ctr" anchorCtr="0">
            <a:spAutoFit/>
          </a:bodyPr>
          <a:lstStyle/>
          <a:p>
            <a:pPr lvl="0" algn="just" rtl="1">
              <a:spcAft>
                <a:spcPts val="1200"/>
              </a:spcAft>
            </a:pPr>
            <a:r>
              <a:rPr lang="ar-AE" sz="3600" b="1" dirty="0">
                <a:solidFill>
                  <a:prstClr val="black"/>
                </a:solidFill>
                <a:latin typeface="Book Antiqua" panose="02040602050305030304" pitchFamily="18" charset="0"/>
              </a:rPr>
              <a:t>طوباك أنت يا ديماس اللص أكثر من كل من على الأرض لأنك نلت وسيلة لم ينلها أحد قط</a:t>
            </a:r>
            <a:endParaRPr lang="fr-FR" sz="3600" b="1" dirty="0">
              <a:solidFill>
                <a:prstClr val="black"/>
              </a:solidFill>
              <a:latin typeface="Book Antiqua" panose="02040602050305030304" pitchFamily="18" charset="0"/>
            </a:endParaRPr>
          </a:p>
          <a:p>
            <a:pPr lvl="0" algn="just" rtl="1">
              <a:spcAft>
                <a:spcPts val="1200"/>
              </a:spcAft>
            </a:pPr>
            <a:endParaRPr lang="fr-FR" sz="36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كل زمانك أقمت لصاً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غابات أورشليم وكلمة واحدة قلت للرب </a:t>
            </a:r>
            <a:r>
              <a:rPr lang="ar-AE" sz="3600" b="1" dirty="0" err="1">
                <a:solidFill>
                  <a:prstClr val="black"/>
                </a:solidFill>
                <a:latin typeface="Book Antiqua" panose="02040602050305030304" pitchFamily="18" charset="0"/>
              </a:rPr>
              <a:t>فارسلك</a:t>
            </a:r>
            <a:r>
              <a:rPr lang="ar-AE" sz="3600" b="1" dirty="0">
                <a:solidFill>
                  <a:prstClr val="black"/>
                </a:solidFill>
                <a:latin typeface="Book Antiqua" panose="02040602050305030304" pitchFamily="18" charset="0"/>
              </a:rPr>
              <a:t> إلى الفردوس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945165"/>
            <a:ext cx="3933030" cy="5201424"/>
          </a:xfrm>
          <a:prstGeom prst="rect">
            <a:avLst/>
          </a:prstGeom>
        </p:spPr>
        <p:txBody>
          <a:bodyPr wrap="square">
            <a:spAutoFit/>
          </a:bodyPr>
          <a:lstStyle/>
          <a:p>
            <a:pPr lvl="0" algn="just">
              <a:spcAft>
                <a:spcPts val="1200"/>
              </a:spcAft>
            </a:pPr>
            <a:r>
              <a:rPr lang="fr-FR" sz="2400" b="1" dirty="0" err="1">
                <a:solidFill>
                  <a:prstClr val="black"/>
                </a:solidFill>
                <a:latin typeface="Avva_Marcos" panose="04020500000000000000" pitchFamily="82" charset="0"/>
              </a:rPr>
              <a:t>W</a:t>
            </a:r>
            <a:r>
              <a:rPr lang="fr-FR" sz="2400" b="1" dirty="0" err="1">
                <a:solidFill>
                  <a:prstClr val="black"/>
                </a:solidFill>
                <a:latin typeface="CS Avva Shenouda" panose="020B7200000000000000" pitchFamily="34" charset="0"/>
              </a:rPr>
              <a:t>ouniatk</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n;ok</a:t>
            </a:r>
            <a:r>
              <a:rPr lang="fr-FR" sz="2400" b="1" dirty="0">
                <a:solidFill>
                  <a:prstClr val="black"/>
                </a:solidFill>
                <a:latin typeface="CS Avva Shenouda" panose="020B7200000000000000" pitchFamily="34" charset="0"/>
              </a:rPr>
              <a:t> `w </a:t>
            </a:r>
            <a:r>
              <a:rPr lang="fr-FR" sz="2400" b="1" dirty="0" err="1">
                <a:solidFill>
                  <a:prstClr val="black"/>
                </a:solidFill>
                <a:latin typeface="CS Avva Shenouda" panose="020B7200000000000000" pitchFamily="34" charset="0"/>
              </a:rPr>
              <a:t>Dymac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piconi</a:t>
            </a:r>
            <a:r>
              <a:rPr lang="fr-FR" sz="2400" b="1" dirty="0">
                <a:solidFill>
                  <a:prstClr val="black"/>
                </a:solidFill>
                <a:latin typeface="CS Avva Shenouda" panose="020B7200000000000000" pitchFamily="34" charset="0"/>
              </a:rPr>
              <a:t> @ para </a:t>
            </a:r>
            <a:r>
              <a:rPr lang="fr-FR" sz="2400" b="1" dirty="0" err="1">
                <a:solidFill>
                  <a:prstClr val="black"/>
                </a:solidFill>
                <a:latin typeface="CS Avva Shenouda" panose="020B7200000000000000" pitchFamily="34" charset="0"/>
              </a:rPr>
              <a:t>ouon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niben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ethijen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pikahi</a:t>
            </a:r>
            <a:r>
              <a:rPr lang="fr-FR" sz="2400" b="1" dirty="0">
                <a:solidFill>
                  <a:prstClr val="black"/>
                </a:solidFill>
                <a:latin typeface="CS Avva Shenouda" panose="020B7200000000000000" pitchFamily="34" charset="0"/>
              </a:rPr>
              <a:t> @ je </a:t>
            </a:r>
            <a:r>
              <a:rPr lang="fr-FR" sz="2400" b="1" dirty="0" err="1">
                <a:solidFill>
                  <a:prstClr val="black"/>
                </a:solidFill>
                <a:latin typeface="CS Avva Shenouda" panose="020B7200000000000000" pitchFamily="34" charset="0"/>
              </a:rPr>
              <a:t>aksasni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n;ok</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eoueu</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Kuri`e</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mpeouai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sasni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erof</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eneh</a:t>
            </a:r>
            <a:r>
              <a:rPr lang="fr-FR" sz="2400" b="1" dirty="0">
                <a:solidFill>
                  <a:prstClr val="black"/>
                </a:solidFill>
                <a:latin typeface="CS Avva Shenouda" panose="020B7200000000000000" pitchFamily="34" charset="0"/>
              </a:rPr>
              <a:t>.</a:t>
            </a:r>
          </a:p>
          <a:p>
            <a:pPr lvl="0" algn="just">
              <a:spcAft>
                <a:spcPts val="1200"/>
              </a:spcAft>
            </a:pPr>
            <a:endParaRPr lang="fr-FR" sz="2400" b="1" dirty="0">
              <a:solidFill>
                <a:prstClr val="black"/>
              </a:solidFill>
              <a:latin typeface="CS Avva Shenouda" panose="020B7200000000000000" pitchFamily="34" charset="0"/>
            </a:endParaRPr>
          </a:p>
          <a:p>
            <a:pPr lvl="0" algn="just">
              <a:spcAft>
                <a:spcPts val="1200"/>
              </a:spcAft>
            </a:pPr>
            <a:r>
              <a:rPr lang="fr-FR" sz="2400" b="1" dirty="0" err="1">
                <a:solidFill>
                  <a:prstClr val="black"/>
                </a:solidFill>
                <a:latin typeface="CS Avva Shenouda" panose="020B7200000000000000" pitchFamily="34" charset="0"/>
              </a:rPr>
              <a:t>Akerpekcyou</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tyrf</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ekoi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nconi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hipiiah</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ssyn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nte</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Ieroucalym</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oucaji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nouwt</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akjof</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mP</a:t>
            </a:r>
            <a:r>
              <a:rPr lang="fr-FR" sz="2400" b="1" dirty="0">
                <a:solidFill>
                  <a:prstClr val="black"/>
                </a:solidFill>
                <a:latin typeface="CS Avva Shenouda" panose="020B7200000000000000" pitchFamily="34" charset="0"/>
              </a:rPr>
              <a:t>=o=c @ </a:t>
            </a:r>
            <a:r>
              <a:rPr lang="fr-FR" sz="2400" b="1" dirty="0" err="1">
                <a:solidFill>
                  <a:prstClr val="black"/>
                </a:solidFill>
                <a:latin typeface="CS Avva Shenouda" panose="020B7200000000000000" pitchFamily="34" charset="0"/>
              </a:rPr>
              <a:t>afouorpk</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epiparadicoc</a:t>
            </a:r>
            <a:r>
              <a:rPr lang="fr-FR" sz="2400" b="1" dirty="0">
                <a:solidFill>
                  <a:prstClr val="black"/>
                </a:solidFill>
                <a:latin typeface="CS Avva Shenouda" panose="020B7200000000000000" pitchFamily="34" charset="0"/>
              </a:rPr>
              <a:t>.</a:t>
            </a:r>
          </a:p>
        </p:txBody>
      </p:sp>
      <p:sp>
        <p:nvSpPr>
          <p:cNvPr id="8" name="ZoneTexte 7">
            <a:extLst>
              <a:ext uri="{FF2B5EF4-FFF2-40B4-BE49-F238E27FC236}">
                <a16:creationId xmlns:a16="http://schemas.microsoft.com/office/drawing/2014/main" id="{F75B621A-304E-4089-8711-FE7561CF828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55136F4D-C0DA-4236-8FA3-01206E1C816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354811858"/>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Quand notre Sauveur fut crucifié, sur le bois de la croix, ils crucifièrent avec lui deux larrons, à sa droite et à sa gauche.</a:t>
            </a:r>
          </a:p>
          <a:p>
            <a:pPr marL="0" indent="0" algn="just">
              <a:buNone/>
            </a:pPr>
            <a:endParaRPr lang="fr-FR" sz="2400" b="1" dirty="0">
              <a:latin typeface="Book Antiqua" panose="02040602050305030304" pitchFamily="18" charset="0"/>
            </a:endParaRP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Dimas le larron à sa droite s’écria en disant “Souviens-Toi de moi, Seigneur, 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736694"/>
            <a:ext cx="3574559" cy="5386090"/>
          </a:xfrm>
          <a:prstGeom prst="rect">
            <a:avLst/>
          </a:prstGeom>
        </p:spPr>
        <p:txBody>
          <a:bodyPr wrap="square" anchor="ctr" anchorCtr="0">
            <a:spAutoFit/>
          </a:bodyPr>
          <a:lstStyle/>
          <a:p>
            <a:pPr lvl="0" algn="just" rtl="1">
              <a:spcAft>
                <a:spcPts val="1200"/>
              </a:spcAft>
            </a:pPr>
            <a:r>
              <a:rPr lang="ar-AE" sz="3600" b="1" dirty="0">
                <a:solidFill>
                  <a:prstClr val="black"/>
                </a:solidFill>
                <a:latin typeface="Book Antiqua" panose="02040602050305030304" pitchFamily="18" charset="0"/>
              </a:rPr>
              <a:t>كان لما صلب مخلصنا على خشبة الصليب، صلبوا معه لصين عن يمينه ويساره.</a:t>
            </a:r>
            <a:endParaRPr lang="fr-FR" sz="3600" b="1" dirty="0">
              <a:solidFill>
                <a:prstClr val="black"/>
              </a:solidFill>
              <a:latin typeface="Book Antiqua" panose="02040602050305030304" pitchFamily="18" charset="0"/>
            </a:endParaRPr>
          </a:p>
          <a:p>
            <a:pPr lvl="0" algn="just" rtl="1">
              <a:spcAft>
                <a:spcPts val="1200"/>
              </a:spcAft>
            </a:pPr>
            <a:endParaRPr lang="ar-AE" sz="36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فصرخ ديماس اللص اليمين قائلاً: </a:t>
            </a:r>
            <a:r>
              <a:rPr lang="ar-AE" sz="3600" b="1" dirty="0" err="1">
                <a:solidFill>
                  <a:prstClr val="black"/>
                </a:solidFill>
                <a:latin typeface="Book Antiqua" panose="02040602050305030304" pitchFamily="18" charset="0"/>
              </a:rPr>
              <a:t>اذكرنى</a:t>
            </a:r>
            <a:r>
              <a:rPr lang="ar-AE"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يارب</a:t>
            </a:r>
            <a:r>
              <a:rPr lang="ar-AE" sz="3600" b="1" dirty="0">
                <a:solidFill>
                  <a:prstClr val="black"/>
                </a:solidFill>
                <a:latin typeface="Book Antiqua" panose="02040602050305030304" pitchFamily="18" charset="0"/>
              </a:rPr>
              <a:t> متى جئت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488802"/>
            <a:ext cx="3933030" cy="6001643"/>
          </a:xfrm>
          <a:prstGeom prst="rect">
            <a:avLst/>
          </a:prstGeom>
        </p:spPr>
        <p:txBody>
          <a:bodyPr wrap="square">
            <a:spAutoFit/>
          </a:bodyPr>
          <a:lstStyle/>
          <a:p>
            <a:pPr lvl="0" algn="just">
              <a:spcAft>
                <a:spcPts val="1200"/>
              </a:spcAft>
            </a:pPr>
            <a:r>
              <a:rPr lang="fr-FR" sz="2800" b="1" dirty="0" err="1">
                <a:solidFill>
                  <a:prstClr val="black"/>
                </a:solidFill>
                <a:latin typeface="Avva_Marcos" panose="04020500000000000000" pitchFamily="82" charset="0"/>
              </a:rPr>
              <a:t>A</a:t>
            </a:r>
            <a:r>
              <a:rPr lang="fr-FR" sz="2800" b="1" dirty="0" err="1">
                <a:solidFill>
                  <a:prstClr val="black"/>
                </a:solidFill>
                <a:latin typeface="CS Avva Shenouda" panose="020B7200000000000000" pitchFamily="34" charset="0"/>
              </a:rPr>
              <a:t>cswpi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etau`isi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mPencwtyr</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ejen</a:t>
            </a:r>
            <a:r>
              <a:rPr lang="fr-FR" sz="2800" b="1" dirty="0">
                <a:solidFill>
                  <a:prstClr val="black"/>
                </a:solidFill>
                <a:latin typeface="CS Avva Shenouda" panose="020B7200000000000000" pitchFamily="34" charset="0"/>
              </a:rPr>
              <a:t> pise `</a:t>
            </a:r>
            <a:r>
              <a:rPr lang="fr-FR" sz="2800" b="1" dirty="0" err="1">
                <a:solidFill>
                  <a:prstClr val="black"/>
                </a:solidFill>
                <a:latin typeface="CS Avva Shenouda" panose="020B7200000000000000" pitchFamily="34" charset="0"/>
              </a:rPr>
              <a:t>nte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pi`ctauroc</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au`isi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nemaf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nconi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cnau</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caou`inam</a:t>
            </a:r>
            <a:r>
              <a:rPr lang="fr-FR" sz="2800" b="1" dirty="0">
                <a:solidFill>
                  <a:prstClr val="black"/>
                </a:solidFill>
                <a:latin typeface="CS Avva Shenouda" panose="020B7200000000000000" pitchFamily="34" charset="0"/>
              </a:rPr>
              <a:t> nem </a:t>
            </a:r>
            <a:r>
              <a:rPr lang="fr-FR" sz="2800" b="1" dirty="0" err="1">
                <a:solidFill>
                  <a:prstClr val="black"/>
                </a:solidFill>
                <a:latin typeface="CS Avva Shenouda" panose="020B7200000000000000" pitchFamily="34" charset="0"/>
              </a:rPr>
              <a:t>caja</a:t>
            </a:r>
            <a:r>
              <a:rPr lang="fr-FR" sz="2800" b="1" dirty="0">
                <a:solidFill>
                  <a:prstClr val="black"/>
                </a:solidFill>
                <a:latin typeface="CS Avva Shenouda" panose="020B7200000000000000" pitchFamily="34" charset="0"/>
              </a:rPr>
              <a:t>[i `</a:t>
            </a:r>
            <a:r>
              <a:rPr lang="fr-FR" sz="2800" b="1" dirty="0" err="1">
                <a:solidFill>
                  <a:prstClr val="black"/>
                </a:solidFill>
                <a:latin typeface="CS Avva Shenouda" panose="020B7200000000000000" pitchFamily="34" charset="0"/>
              </a:rPr>
              <a:t>mmof</a:t>
            </a:r>
            <a:r>
              <a:rPr lang="fr-FR" sz="2800" b="1" dirty="0">
                <a:solidFill>
                  <a:prstClr val="black"/>
                </a:solidFill>
                <a:latin typeface="CS Avva Shenouda" panose="020B7200000000000000" pitchFamily="34" charset="0"/>
              </a:rPr>
              <a:t>.</a:t>
            </a:r>
          </a:p>
          <a:p>
            <a:pPr lvl="0" algn="just">
              <a:spcAft>
                <a:spcPts val="1200"/>
              </a:spcAft>
            </a:pPr>
            <a:endParaRPr lang="fr-FR" sz="2800" b="1" dirty="0">
              <a:solidFill>
                <a:prstClr val="black"/>
              </a:solidFill>
              <a:latin typeface="CS Avva Shenouda" panose="020B7200000000000000" pitchFamily="34" charset="0"/>
            </a:endParaRPr>
          </a:p>
          <a:p>
            <a:pPr lvl="0" algn="just">
              <a:spcAft>
                <a:spcPts val="1200"/>
              </a:spcAft>
            </a:pPr>
            <a:r>
              <a:rPr lang="fr-FR" sz="2800" b="1" dirty="0" err="1">
                <a:solidFill>
                  <a:prstClr val="black"/>
                </a:solidFill>
                <a:latin typeface="CS Avva Shenouda" panose="020B7200000000000000" pitchFamily="34" charset="0"/>
              </a:rPr>
              <a:t>Afws</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ebol</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nje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Dymac</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piconi</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etcaou`inam</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afjw</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mmoc</a:t>
            </a:r>
            <a:r>
              <a:rPr lang="fr-FR" sz="2800" b="1" dirty="0">
                <a:solidFill>
                  <a:prstClr val="black"/>
                </a:solidFill>
                <a:latin typeface="CS Avva Shenouda" panose="020B7200000000000000" pitchFamily="34" charset="0"/>
              </a:rPr>
              <a:t> @ je `</a:t>
            </a:r>
            <a:r>
              <a:rPr lang="fr-FR" sz="2800" b="1" dirty="0" err="1">
                <a:solidFill>
                  <a:prstClr val="black"/>
                </a:solidFill>
                <a:latin typeface="CS Avva Shenouda" panose="020B7200000000000000" pitchFamily="34" charset="0"/>
              </a:rPr>
              <a:t>aripameu`i</a:t>
            </a:r>
            <a:r>
              <a:rPr lang="fr-FR" sz="2800" b="1" dirty="0">
                <a:solidFill>
                  <a:prstClr val="black"/>
                </a:solidFill>
                <a:latin typeface="CS Avva Shenouda" panose="020B7200000000000000" pitchFamily="34" charset="0"/>
              </a:rPr>
              <a:t> `w Pa=o=c @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p:txBody>
      </p:sp>
      <p:sp>
        <p:nvSpPr>
          <p:cNvPr id="8" name="ZoneTexte 7">
            <a:extLst>
              <a:ext uri="{FF2B5EF4-FFF2-40B4-BE49-F238E27FC236}">
                <a16:creationId xmlns:a16="http://schemas.microsoft.com/office/drawing/2014/main" id="{97D2A823-E0E7-434E-A087-61350528540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9E76199F-F8F1-4C05-8162-0EAFBFB65E0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817084182"/>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Notre Sauveur lui répondit, “Aujourd’hui, tu seras avec moi au paradis et t’y seras comblé.”</a:t>
            </a:r>
          </a:p>
          <a:p>
            <a:pPr marL="0" indent="0" algn="just">
              <a:buNone/>
            </a:pPr>
            <a:endParaRPr lang="fr-FR" sz="2400" b="1" dirty="0">
              <a:latin typeface="Book Antiqua" panose="02040602050305030304" pitchFamily="18" charset="0"/>
            </a:endParaRP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Nous demandons à celui qui fut élevé sur le bois de la croix, a versé son sang divin pour nous, et a écrasé la mort, de nous pardonner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59695"/>
            <a:ext cx="3574559" cy="5940088"/>
          </a:xfrm>
          <a:prstGeom prst="rect">
            <a:avLst/>
          </a:prstGeom>
        </p:spPr>
        <p:txBody>
          <a:bodyPr wrap="square" anchor="ctr" anchorCtr="0">
            <a:spAutoFit/>
          </a:bodyPr>
          <a:lstStyle/>
          <a:p>
            <a:pPr lvl="0" algn="just" rtl="1">
              <a:spcAft>
                <a:spcPts val="1200"/>
              </a:spcAft>
            </a:pPr>
            <a:r>
              <a:rPr lang="ar-AE" sz="3600" b="1" dirty="0">
                <a:solidFill>
                  <a:prstClr val="black"/>
                </a:solidFill>
                <a:latin typeface="Book Antiqua" panose="02040602050305030304" pitchFamily="18" charset="0"/>
              </a:rPr>
              <a:t>قال له مخلصنا انك اليوم تكون </a:t>
            </a:r>
            <a:r>
              <a:rPr lang="ar-AE" sz="3600" b="1" dirty="0" err="1">
                <a:solidFill>
                  <a:prstClr val="black"/>
                </a:solidFill>
                <a:latin typeface="Book Antiqua" panose="02040602050305030304" pitchFamily="18" charset="0"/>
              </a:rPr>
              <a:t>معى</a:t>
            </a:r>
            <a:r>
              <a:rPr lang="ar-AE"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فردوسى</a:t>
            </a:r>
            <a:r>
              <a:rPr lang="ar-AE" sz="3600" b="1" dirty="0">
                <a:solidFill>
                  <a:prstClr val="black"/>
                </a:solidFill>
                <a:latin typeface="Book Antiqua" panose="02040602050305030304" pitchFamily="18" charset="0"/>
              </a:rPr>
              <a:t> وتتنعم فيه.</a:t>
            </a:r>
            <a:endParaRPr lang="fr-FR" sz="3600" b="1" dirty="0">
              <a:solidFill>
                <a:prstClr val="black"/>
              </a:solidFill>
              <a:latin typeface="Book Antiqua" panose="02040602050305030304" pitchFamily="18" charset="0"/>
            </a:endParaRPr>
          </a:p>
          <a:p>
            <a:pPr lvl="0" algn="just" rtl="1">
              <a:spcAft>
                <a:spcPts val="1200"/>
              </a:spcAft>
            </a:pPr>
            <a:endParaRPr lang="ar-AE" sz="36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ونحن نطلب إلى الذى رفع على خشبة الصليب وبذل دمه </a:t>
            </a:r>
            <a:r>
              <a:rPr lang="ar-AE" sz="3600" b="1" dirty="0" err="1">
                <a:solidFill>
                  <a:prstClr val="black"/>
                </a:solidFill>
                <a:latin typeface="Book Antiqua" panose="02040602050305030304" pitchFamily="18" charset="0"/>
              </a:rPr>
              <a:t>الإلهى</a:t>
            </a:r>
            <a:r>
              <a:rPr lang="ar-AE" sz="3600" b="1" dirty="0">
                <a:solidFill>
                  <a:prstClr val="black"/>
                </a:solidFill>
                <a:latin typeface="Book Antiqua" panose="02040602050305030304" pitchFamily="18" charset="0"/>
              </a:rPr>
              <a:t> عنا وابطل الموت بموته أن يغفر خطايانا.</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488802"/>
            <a:ext cx="3933030" cy="5847755"/>
          </a:xfrm>
          <a:prstGeom prst="rect">
            <a:avLst/>
          </a:prstGeom>
        </p:spPr>
        <p:txBody>
          <a:bodyPr wrap="square">
            <a:spAutoFit/>
          </a:bodyPr>
          <a:lstStyle/>
          <a:p>
            <a:pPr lvl="0" algn="just">
              <a:spcAft>
                <a:spcPts val="1200"/>
              </a:spcAft>
            </a:pPr>
            <a:r>
              <a:rPr lang="fr-FR" sz="2800" b="1" dirty="0" err="1">
                <a:solidFill>
                  <a:prstClr val="black"/>
                </a:solidFill>
                <a:latin typeface="CS Avva Shenouda" panose="020B7200000000000000" pitchFamily="34" charset="0"/>
              </a:rPr>
              <a:t>Pejaf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nje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Pencwtyr</a:t>
            </a:r>
            <a:r>
              <a:rPr lang="fr-FR" sz="2800" b="1" dirty="0">
                <a:solidFill>
                  <a:prstClr val="black"/>
                </a:solidFill>
                <a:latin typeface="CS Avva Shenouda" panose="020B7200000000000000" pitchFamily="34" charset="0"/>
              </a:rPr>
              <a:t> @ je `</a:t>
            </a:r>
            <a:r>
              <a:rPr lang="fr-FR" sz="2800" b="1" dirty="0" err="1">
                <a:solidFill>
                  <a:prstClr val="black"/>
                </a:solidFill>
                <a:latin typeface="CS Avva Shenouda" panose="020B7200000000000000" pitchFamily="34" charset="0"/>
              </a:rPr>
              <a:t>mvoou</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ek`eswpi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nemyi</a:t>
            </a:r>
            <a:r>
              <a:rPr lang="fr-FR" sz="2800" b="1" dirty="0">
                <a:solidFill>
                  <a:prstClr val="black"/>
                </a:solidFill>
                <a:latin typeface="CS Avva Shenouda" panose="020B7200000000000000" pitchFamily="34" charset="0"/>
              </a:rPr>
              <a:t> @ `n`</a:t>
            </a:r>
            <a:r>
              <a:rPr lang="fr-FR" sz="2800" b="1" dirty="0" err="1">
                <a:solidFill>
                  <a:prstClr val="black"/>
                </a:solidFill>
                <a:latin typeface="CS Avva Shenouda" panose="020B7200000000000000" pitchFamily="34" charset="0"/>
              </a:rPr>
              <a:t>hryi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piparadicoc</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ntekounof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mmok</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nqytf</a:t>
            </a:r>
            <a:r>
              <a:rPr lang="fr-FR" sz="2800" b="1" dirty="0">
                <a:solidFill>
                  <a:prstClr val="black"/>
                </a:solidFill>
                <a:latin typeface="CS Avva Shenouda" panose="020B7200000000000000" pitchFamily="34" charset="0"/>
              </a:rPr>
              <a:t>.</a:t>
            </a:r>
          </a:p>
          <a:p>
            <a:pPr lvl="0" algn="just">
              <a:spcAft>
                <a:spcPts val="1200"/>
              </a:spcAft>
            </a:pPr>
            <a:r>
              <a:rPr lang="fr-FR" sz="2800" b="1" dirty="0">
                <a:solidFill>
                  <a:prstClr val="black"/>
                </a:solidFill>
                <a:latin typeface="CS Avva Shenouda" panose="020B7200000000000000" pitchFamily="34" charset="0"/>
              </a:rPr>
              <a:t>`Ere </a:t>
            </a:r>
            <a:r>
              <a:rPr lang="fr-FR" sz="2800" b="1" dirty="0" err="1">
                <a:solidFill>
                  <a:prstClr val="black"/>
                </a:solidFill>
                <a:latin typeface="CS Avva Shenouda" panose="020B7200000000000000" pitchFamily="34" charset="0"/>
              </a:rPr>
              <a:t>vy`etaf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aly`i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ejen</a:t>
            </a:r>
            <a:r>
              <a:rPr lang="fr-FR" sz="2800" b="1" dirty="0">
                <a:solidFill>
                  <a:prstClr val="black"/>
                </a:solidFill>
                <a:latin typeface="CS Avva Shenouda" panose="020B7200000000000000" pitchFamily="34" charset="0"/>
              </a:rPr>
              <a:t> pise `</a:t>
            </a:r>
            <a:r>
              <a:rPr lang="fr-FR" sz="2800" b="1" dirty="0" err="1">
                <a:solidFill>
                  <a:prstClr val="black"/>
                </a:solidFill>
                <a:latin typeface="CS Avva Shenouda" panose="020B7200000000000000" pitchFamily="34" charset="0"/>
              </a:rPr>
              <a:t>nte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pi`ctauroc</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mpef`cnof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nnou</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qaron</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afkwrf</a:t>
            </a:r>
            <a:r>
              <a:rPr lang="fr-FR" sz="2800" b="1" dirty="0">
                <a:solidFill>
                  <a:prstClr val="black"/>
                </a:solidFill>
                <a:latin typeface="CS Avva Shenouda" panose="020B7200000000000000" pitchFamily="34" charset="0"/>
              </a:rPr>
              <a:t> `m`</a:t>
            </a:r>
            <a:r>
              <a:rPr lang="fr-FR" sz="2800" b="1" dirty="0" err="1">
                <a:solidFill>
                  <a:prstClr val="black"/>
                </a:solidFill>
                <a:latin typeface="CS Avva Shenouda" panose="020B7200000000000000" pitchFamily="34" charset="0"/>
              </a:rPr>
              <a:t>vmou</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hiten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pefmou</a:t>
            </a:r>
            <a:r>
              <a:rPr lang="fr-FR" sz="2800" b="1" dirty="0">
                <a:solidFill>
                  <a:prstClr val="black"/>
                </a:solidFill>
                <a:latin typeface="CS Avva Shenouda" panose="020B7200000000000000" pitchFamily="34" charset="0"/>
              </a:rPr>
              <a:t> @ `m`</a:t>
            </a:r>
            <a:r>
              <a:rPr lang="fr-FR" sz="2800" b="1" dirty="0" err="1">
                <a:solidFill>
                  <a:prstClr val="black"/>
                </a:solidFill>
                <a:latin typeface="CS Avva Shenouda" panose="020B7200000000000000" pitchFamily="34" charset="0"/>
              </a:rPr>
              <a:t>p,w</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ebol</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nte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nennobi</a:t>
            </a:r>
            <a:r>
              <a:rPr lang="fr-FR" sz="2800" b="1" dirty="0">
                <a:solidFill>
                  <a:prstClr val="black"/>
                </a:solidFill>
                <a:latin typeface="CS Avva Shenouda" panose="020B7200000000000000" pitchFamily="34" charset="0"/>
              </a:rPr>
              <a:t>.</a:t>
            </a:r>
          </a:p>
        </p:txBody>
      </p:sp>
      <p:sp>
        <p:nvSpPr>
          <p:cNvPr id="8" name="ZoneTexte 7">
            <a:extLst>
              <a:ext uri="{FF2B5EF4-FFF2-40B4-BE49-F238E27FC236}">
                <a16:creationId xmlns:a16="http://schemas.microsoft.com/office/drawing/2014/main" id="{FDD93C38-6AC6-48D2-83A8-506A65FFFCA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D7AE0E9F-98C1-4053-9963-043A7FECF210}"/>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3996842302"/>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3"/>
            <a:ext cx="3512186" cy="2963108"/>
          </a:xfrm>
        </p:spPr>
        <p:txBody>
          <a:bodyPr numCol="1" spcCol="72000" anchor="ctr">
            <a:noAutofit/>
          </a:bodyPr>
          <a:lstStyle/>
          <a:p>
            <a:pPr marL="0" indent="0" algn="just">
              <a:buNone/>
            </a:pPr>
            <a:r>
              <a:rPr lang="fr-FR" sz="2400" b="1" dirty="0">
                <a:latin typeface="Book Antiqua" panose="02040602050305030304" pitchFamily="18" charset="0"/>
              </a:rPr>
              <a:t>Et qu’il nous garde la vie de mes seigneurs les pères présents dans cette église du plus petit au plus grand, dites tous.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95264" y="543394"/>
            <a:ext cx="3574559" cy="2554545"/>
          </a:xfrm>
          <a:prstGeom prst="rect">
            <a:avLst/>
          </a:prstGeom>
        </p:spPr>
        <p:txBody>
          <a:bodyPr wrap="square" anchor="ctr" anchorCtr="0">
            <a:spAutoFit/>
          </a:bodyPr>
          <a:lstStyle/>
          <a:p>
            <a:pPr lvl="0" algn="just" rtl="1">
              <a:spcAft>
                <a:spcPts val="1200"/>
              </a:spcAft>
            </a:pPr>
            <a:r>
              <a:rPr lang="ar-AE" sz="3200" b="1" dirty="0">
                <a:solidFill>
                  <a:prstClr val="black"/>
                </a:solidFill>
                <a:latin typeface="Book Antiqua" panose="02040602050305030304" pitchFamily="18" charset="0"/>
              </a:rPr>
              <a:t>ويحفظ لنا حياة </a:t>
            </a:r>
            <a:r>
              <a:rPr lang="ar-AE" sz="3200" b="1" dirty="0" err="1">
                <a:solidFill>
                  <a:prstClr val="black"/>
                </a:solidFill>
                <a:latin typeface="Book Antiqua" panose="02040602050305030304" pitchFamily="18" charset="0"/>
              </a:rPr>
              <a:t>وسادتى</a:t>
            </a:r>
            <a:r>
              <a:rPr lang="ar-AE" sz="3200" b="1" dirty="0">
                <a:solidFill>
                  <a:prstClr val="black"/>
                </a:solidFill>
                <a:latin typeface="Book Antiqua" panose="02040602050305030304" pitchFamily="18" charset="0"/>
              </a:rPr>
              <a:t> الآباء المجتمعين </a:t>
            </a:r>
            <a:r>
              <a:rPr lang="ar-AE" sz="3200" b="1" dirty="0" err="1">
                <a:solidFill>
                  <a:prstClr val="black"/>
                </a:solidFill>
                <a:latin typeface="Book Antiqua" panose="02040602050305030304" pitchFamily="18" charset="0"/>
              </a:rPr>
              <a:t>فى</a:t>
            </a:r>
            <a:r>
              <a:rPr lang="ar-AE" sz="3200" b="1" dirty="0">
                <a:solidFill>
                  <a:prstClr val="black"/>
                </a:solidFill>
                <a:latin typeface="Book Antiqua" panose="02040602050305030304" pitchFamily="18" charset="0"/>
              </a:rPr>
              <a:t> هذه البيعة من صغيرهم إلى كبيرهم قولوا كلكم 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43394"/>
            <a:ext cx="3933030" cy="2677656"/>
          </a:xfrm>
          <a:prstGeom prst="rect">
            <a:avLst/>
          </a:prstGeom>
        </p:spPr>
        <p:txBody>
          <a:bodyPr wrap="square">
            <a:spAutoFit/>
          </a:bodyPr>
          <a:lstStyle/>
          <a:p>
            <a:pPr lvl="0" algn="just">
              <a:spcAft>
                <a:spcPts val="1200"/>
              </a:spcAft>
            </a:pPr>
            <a:r>
              <a:rPr lang="fr-FR" sz="2800" b="1" dirty="0">
                <a:solidFill>
                  <a:prstClr val="black"/>
                </a:solidFill>
                <a:latin typeface="CS Avva Shenouda" panose="020B7200000000000000" pitchFamily="34" charset="0"/>
              </a:rPr>
              <a:t>`</a:t>
            </a:r>
            <a:r>
              <a:rPr lang="fr-FR" sz="2800" b="1" dirty="0" err="1">
                <a:solidFill>
                  <a:prstClr val="black"/>
                </a:solidFill>
                <a:latin typeface="CS Avva Shenouda" panose="020B7200000000000000" pitchFamily="34" charset="0"/>
              </a:rPr>
              <a:t>Ef`e`areh</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epiwnq</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nna</a:t>
            </a:r>
            <a:r>
              <a:rPr lang="fr-FR" sz="2800" b="1" dirty="0">
                <a:solidFill>
                  <a:prstClr val="black"/>
                </a:solidFill>
                <a:latin typeface="CS Avva Shenouda" panose="020B7200000000000000" pitchFamily="34" charset="0"/>
              </a:rPr>
              <a:t>[</a:t>
            </a:r>
            <a:r>
              <a:rPr lang="fr-FR" sz="2800" b="1" dirty="0" err="1">
                <a:solidFill>
                  <a:prstClr val="black"/>
                </a:solidFill>
                <a:latin typeface="CS Avva Shenouda" panose="020B7200000000000000" pitchFamily="34" charset="0"/>
              </a:rPr>
              <a:t>oic</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nio</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et;ouyt</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tai </a:t>
            </a:r>
            <a:r>
              <a:rPr lang="fr-FR" sz="2800" b="1" dirty="0" err="1">
                <a:solidFill>
                  <a:prstClr val="black"/>
                </a:solidFill>
                <a:latin typeface="CS Avva Shenouda" panose="020B7200000000000000" pitchFamily="34" charset="0"/>
              </a:rPr>
              <a:t>ekklyc`ia</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icjen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poukouji</a:t>
            </a:r>
            <a:r>
              <a:rPr lang="fr-FR" sz="2800" b="1" dirty="0">
                <a:solidFill>
                  <a:prstClr val="black"/>
                </a:solidFill>
                <a:latin typeface="CS Avva Shenouda" panose="020B7200000000000000" pitchFamily="34" charset="0"/>
              </a:rPr>
              <a:t> sa </a:t>
            </a:r>
            <a:r>
              <a:rPr lang="fr-FR" sz="2800" b="1" dirty="0" err="1">
                <a:solidFill>
                  <a:prstClr val="black"/>
                </a:solidFill>
                <a:latin typeface="CS Avva Shenouda" panose="020B7200000000000000" pitchFamily="34" charset="0"/>
              </a:rPr>
              <a:t>pounis</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ajoc</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tyrou</a:t>
            </a:r>
            <a:r>
              <a:rPr lang="fr-FR" sz="2800" b="1" dirty="0">
                <a:solidFill>
                  <a:prstClr val="black"/>
                </a:solidFill>
                <a:latin typeface="CS Avva Shenouda" panose="020B7200000000000000" pitchFamily="34" charset="0"/>
              </a:rPr>
              <a:t> je `</a:t>
            </a:r>
            <a:r>
              <a:rPr lang="fr-FR" sz="2800" b="1" dirty="0" err="1">
                <a:solidFill>
                  <a:prstClr val="black"/>
                </a:solidFill>
                <a:latin typeface="CS Avva Shenouda" panose="020B7200000000000000" pitchFamily="34" charset="0"/>
              </a:rPr>
              <a:t>amyn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ec`eswpi</a:t>
            </a:r>
            <a:r>
              <a:rPr lang="fr-FR" sz="2800" b="1" dirty="0">
                <a:solidFill>
                  <a:prstClr val="black"/>
                </a:solidFill>
                <a:latin typeface="CS Avva Shenouda" panose="020B7200000000000000" pitchFamily="34" charset="0"/>
              </a:rPr>
              <a:t>.</a:t>
            </a:r>
            <a:endParaRPr kumimoji="0" lang="fr-FR" sz="28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
        <p:nvSpPr>
          <p:cNvPr id="8" name="Espace réservé du contenu 2">
            <a:extLst>
              <a:ext uri="{FF2B5EF4-FFF2-40B4-BE49-F238E27FC236}">
                <a16:creationId xmlns:a16="http://schemas.microsoft.com/office/drawing/2014/main" id="{126FB148-B87F-4F98-A69C-FD3FBD1FFD00}"/>
              </a:ext>
            </a:extLst>
          </p:cNvPr>
          <p:cNvSpPr txBox="1">
            <a:spLocks/>
          </p:cNvSpPr>
          <p:nvPr/>
        </p:nvSpPr>
        <p:spPr>
          <a:xfrm>
            <a:off x="405306" y="3636951"/>
            <a:ext cx="5406557" cy="2711525"/>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800" b="1" dirty="0">
                <a:solidFill>
                  <a:srgbClr val="C00000"/>
                </a:solidFill>
                <a:latin typeface="Book Antiqua" panose="02040602050305030304" pitchFamily="18" charset="0"/>
              </a:rPr>
              <a:t>Puis on éclaire l'église et on allume les bougies en signe de la fin de l'obscurité au début de la neuvième heure.</a:t>
            </a:r>
          </a:p>
        </p:txBody>
      </p:sp>
      <p:sp>
        <p:nvSpPr>
          <p:cNvPr id="9" name="Rectangle 8">
            <a:extLst>
              <a:ext uri="{FF2B5EF4-FFF2-40B4-BE49-F238E27FC236}">
                <a16:creationId xmlns:a16="http://schemas.microsoft.com/office/drawing/2014/main" id="{CC7DA093-DC1A-40D7-8337-3A36AA656B0E}"/>
              </a:ext>
            </a:extLst>
          </p:cNvPr>
          <p:cNvSpPr/>
          <p:nvPr/>
        </p:nvSpPr>
        <p:spPr>
          <a:xfrm>
            <a:off x="6117943" y="4151547"/>
            <a:ext cx="5453049" cy="1938992"/>
          </a:xfrm>
          <a:prstGeom prst="rect">
            <a:avLst/>
          </a:prstGeom>
        </p:spPr>
        <p:txBody>
          <a:bodyPr wrap="square" anchor="ctr" anchorCtr="0">
            <a:spAutoFit/>
          </a:bodyPr>
          <a:lstStyle/>
          <a:p>
            <a:pPr lvl="0" algn="just" rtl="1">
              <a:spcAft>
                <a:spcPts val="1200"/>
              </a:spcAft>
            </a:pPr>
            <a:r>
              <a:rPr lang="ar-AE" sz="4000" b="1" dirty="0">
                <a:solidFill>
                  <a:srgbClr val="C00000"/>
                </a:solidFill>
                <a:latin typeface="Book Antiqua" panose="02040602050305030304" pitchFamily="18" charset="0"/>
              </a:rPr>
              <a:t>ثم تُضاء أنواع الكنيسة وتوقد الشموع إشارةٌ إلى </a:t>
            </a:r>
            <a:r>
              <a:rPr lang="ar-AE" sz="4000" b="1" dirty="0" err="1">
                <a:solidFill>
                  <a:srgbClr val="C00000"/>
                </a:solidFill>
                <a:latin typeface="Book Antiqua" panose="02040602050305030304" pitchFamily="18" charset="0"/>
              </a:rPr>
              <a:t>إنتهاء</a:t>
            </a:r>
            <a:r>
              <a:rPr lang="ar-AE" sz="4000" b="1" dirty="0">
                <a:solidFill>
                  <a:srgbClr val="C00000"/>
                </a:solidFill>
                <a:latin typeface="Book Antiqua" panose="02040602050305030304" pitchFamily="18" charset="0"/>
              </a:rPr>
              <a:t> الظلمة في الساعة التاسعة.</a:t>
            </a:r>
            <a:endParaRPr lang="fr-FR" sz="4000" b="1" dirty="0">
              <a:solidFill>
                <a:srgbClr val="C00000"/>
              </a:solidFill>
              <a:latin typeface="Book Antiqua" panose="02040602050305030304" pitchFamily="18" charset="0"/>
            </a:endParaRPr>
          </a:p>
        </p:txBody>
      </p:sp>
      <p:sp>
        <p:nvSpPr>
          <p:cNvPr id="11" name="ZoneTexte 10">
            <a:extLst>
              <a:ext uri="{FF2B5EF4-FFF2-40B4-BE49-F238E27FC236}">
                <a16:creationId xmlns:a16="http://schemas.microsoft.com/office/drawing/2014/main" id="{EA3BAB7B-CE2E-43CE-9B37-A03001F873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13" name="Rectangle 74">
            <a:extLst>
              <a:ext uri="{FF2B5EF4-FFF2-40B4-BE49-F238E27FC236}">
                <a16:creationId xmlns:a16="http://schemas.microsoft.com/office/drawing/2014/main" id="{4951A0DB-46E8-4CD0-9CB7-C20B3F066E1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191868468"/>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
        <p:nvSpPr>
          <p:cNvPr id="6" name="Espace réservé du contenu 2">
            <a:extLst>
              <a:ext uri="{FF2B5EF4-FFF2-40B4-BE49-F238E27FC236}">
                <a16:creationId xmlns:a16="http://schemas.microsoft.com/office/drawing/2014/main" id="{90179BEC-E6B5-442C-A03E-1108E682AC87}"/>
              </a:ext>
            </a:extLst>
          </p:cNvPr>
          <p:cNvSpPr txBox="1">
            <a:spLocks/>
          </p:cNvSpPr>
          <p:nvPr/>
        </p:nvSpPr>
        <p:spPr>
          <a:xfrm>
            <a:off x="4498034" y="1855365"/>
            <a:ext cx="354218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fr-FR" sz="2800" dirty="0"/>
              <a:t> </a:t>
            </a:r>
            <a:r>
              <a:rPr lang="fr-FR" sz="2800" b="1" dirty="0">
                <a:latin typeface="CS Avva Shenouda" panose="020B7200000000000000" pitchFamily="34" charset="0"/>
                <a:hlinkClick r:id="rId9" action="ppaction://hlinksldjump"/>
              </a:rPr>
              <a:t>}</a:t>
            </a:r>
            <a:r>
              <a:rPr lang="fr-FR" sz="2800" b="1" dirty="0" err="1">
                <a:solidFill>
                  <a:prstClr val="black"/>
                </a:solidFill>
                <a:latin typeface="CS Avva Shenouda" panose="020B7200000000000000" pitchFamily="34" charset="0"/>
                <a:hlinkClick r:id="rId9" action="ppaction://hlinksldjump"/>
              </a:rPr>
              <a:t>soury</a:t>
            </a:r>
            <a:endParaRPr lang="fr-FR" sz="2800" b="1" dirty="0">
              <a:solidFill>
                <a:prstClr val="black"/>
              </a:solidFill>
              <a:latin typeface="CS Avva Shenouda" panose="020B7200000000000000" pitchFamily="34" charset="0"/>
            </a:endParaRPr>
          </a:p>
          <a:p>
            <a:pPr>
              <a:buFont typeface="Wingdings" panose="05000000000000000000" pitchFamily="2" charset="2"/>
              <a:buChar char="v"/>
            </a:pPr>
            <a:r>
              <a:rPr lang="fr-FR" sz="2800" b="1" dirty="0">
                <a:solidFill>
                  <a:prstClr val="black"/>
                </a:solidFill>
                <a:latin typeface="CS Avva Shenouda" panose="020B7200000000000000" pitchFamily="34" charset="0"/>
              </a:rPr>
              <a:t> </a:t>
            </a:r>
            <a:r>
              <a:rPr lang="fr-FR" sz="2800" b="1" dirty="0" err="1">
                <a:latin typeface="CS Avva Shenouda" panose="020B7200000000000000" pitchFamily="34" charset="0"/>
                <a:hlinkClick r:id="rId10" action="ppaction://hlinksldjump"/>
              </a:rPr>
              <a:t>E;be</a:t>
            </a:r>
            <a:r>
              <a:rPr lang="fr-FR" sz="2800" b="1" dirty="0">
                <a:latin typeface="CS Avva Shenouda" panose="020B7200000000000000" pitchFamily="34" charset="0"/>
                <a:hlinkClick r:id="rId10" action="ppaction://hlinksldjump"/>
              </a:rPr>
              <a:t> ]`</a:t>
            </a:r>
            <a:r>
              <a:rPr lang="fr-FR" sz="2800" b="1" dirty="0" err="1">
                <a:latin typeface="CS Avva Shenouda" panose="020B7200000000000000" pitchFamily="34" charset="0"/>
                <a:hlinkClick r:id="rId10" action="ppaction://hlinksldjump"/>
              </a:rPr>
              <a:t>anactacic</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hlinkClick r:id="rId11" action="ppaction://hlinksldjump"/>
              </a:rPr>
              <a:t>Litanies - </a:t>
            </a:r>
            <a:r>
              <a:rPr lang="ar-AE" sz="2800" b="1" dirty="0">
                <a:hlinkClick r:id="rId11" action="ppaction://hlinksldjump"/>
              </a:rPr>
              <a:t>قطع</a:t>
            </a:r>
            <a:endParaRPr lang="fr-FR" sz="2800" b="1" dirty="0"/>
          </a:p>
          <a:p>
            <a:pPr>
              <a:buFont typeface="Wingdings" panose="05000000000000000000" pitchFamily="2" charset="2"/>
              <a:buChar char="v"/>
            </a:pPr>
            <a:r>
              <a:rPr lang="fr-FR" sz="2800" b="1" dirty="0"/>
              <a:t> </a:t>
            </a:r>
            <a:r>
              <a:rPr lang="fr-FR" sz="2800" b="1" dirty="0" err="1">
                <a:latin typeface="CS Avva Shenouda" panose="020B7200000000000000" pitchFamily="34" charset="0"/>
                <a:hlinkClick r:id="rId12" action="ppaction://hlinksldjump"/>
              </a:rPr>
              <a:t>Agioc</a:t>
            </a:r>
            <a:endParaRPr lang="fr-FR" sz="2800" b="1" dirty="0">
              <a:latin typeface="CS Avva Shenouda" panose="020B7200000000000000" pitchFamily="34" charset="0"/>
            </a:endParaRPr>
          </a:p>
          <a:p>
            <a:pPr marL="0" indent="0">
              <a:buNone/>
            </a:pP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Jérémie 11 : 18 à 12 : 13</a:t>
            </a:r>
          </a:p>
          <a:p>
            <a:pPr marL="0" indent="0" algn="just">
              <a:buNone/>
            </a:pPr>
            <a:r>
              <a:rPr lang="fr-FR" sz="2800" b="1" dirty="0"/>
              <a:t>Le Seigneur me l'a fait savoir et je l'ai su; tu m'as alors montré leurs agissements. Et moi, comme un agneau confiant qu'on mène à l'abattoir, </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إرميا ١١ : ١٨ - ١٢ : ١ – ١٣</a:t>
            </a:r>
            <a:endParaRPr lang="fr-FR" sz="3600" b="1" i="1" dirty="0">
              <a:solidFill>
                <a:srgbClr val="C00000"/>
              </a:solidFill>
            </a:endParaRPr>
          </a:p>
          <a:p>
            <a:pPr lvl="0" algn="just" rtl="1" fontAlgn="base">
              <a:spcBef>
                <a:spcPct val="20000"/>
              </a:spcBef>
              <a:spcAft>
                <a:spcPct val="0"/>
              </a:spcAft>
            </a:pPr>
            <a:r>
              <a:rPr lang="ar-SA" sz="3600" b="1" dirty="0"/>
              <a:t>يا رب عرفني فأعلم، حينئذ نظرت إلي أعمالهم وأنا كحمل ب</a:t>
            </a:r>
            <a:r>
              <a:rPr lang="ar-EG" sz="3600" b="1" dirty="0"/>
              <a:t>لا</a:t>
            </a:r>
            <a:r>
              <a:rPr lang="ar-SA" sz="3600" b="1" dirty="0"/>
              <a:t> عي</a:t>
            </a:r>
            <a:r>
              <a:rPr lang="ar-EG" sz="3600" b="1" dirty="0"/>
              <a:t>ب</a:t>
            </a:r>
            <a:r>
              <a:rPr lang="ar-SA" sz="3600" b="1" dirty="0"/>
              <a:t> يساق إلي الذبح ولم </a:t>
            </a:r>
            <a:r>
              <a:rPr lang="ar-EG" sz="3600" b="1" dirty="0"/>
              <a:t>ي</a:t>
            </a:r>
            <a:r>
              <a:rPr lang="ar-SA" sz="3600" b="1" dirty="0" err="1"/>
              <a:t>علم،</a:t>
            </a:r>
            <a:r>
              <a:rPr lang="ar-SA" sz="3600" b="1" dirty="0"/>
              <a:t>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2800" b="1" dirty="0">
                <a:latin typeface="Athanasius" pitchFamily="2" charset="0"/>
              </a:rPr>
              <a:t>P</a:t>
            </a:r>
            <a:r>
              <a:rPr lang="fr-FR" sz="2800" b="1" dirty="0">
                <a:latin typeface="Athanasius" pitchFamily="2" charset="0"/>
              </a:rPr>
              <a:t>_  </a:t>
            </a:r>
            <a:r>
              <a:rPr lang="fr-FR" sz="2800" b="1" dirty="0" err="1">
                <a:latin typeface="Athanasius" pitchFamily="2" charset="0"/>
              </a:rPr>
              <a:t>matamoi</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ei</a:t>
            </a:r>
            <a:r>
              <a:rPr lang="fr-FR" sz="2800" b="1" dirty="0">
                <a:latin typeface="Athanasius" pitchFamily="2" charset="0"/>
              </a:rPr>
              <a:t>`</a:t>
            </a:r>
            <a:r>
              <a:rPr lang="fr-FR" sz="2800" b="1" dirty="0" err="1">
                <a:latin typeface="Athanasius" pitchFamily="2" charset="0"/>
              </a:rPr>
              <a:t>èemi</a:t>
            </a:r>
            <a:r>
              <a:rPr lang="fr-FR" sz="2800" b="1" dirty="0">
                <a:latin typeface="Athanasius" pitchFamily="2" charset="0"/>
              </a:rPr>
              <a:t>  &gt; </a:t>
            </a:r>
            <a:r>
              <a:rPr lang="fr-FR" sz="2800" b="1" dirty="0" err="1">
                <a:latin typeface="Athanasius" pitchFamily="2" charset="0"/>
              </a:rPr>
              <a:t>tote</a:t>
            </a:r>
            <a:r>
              <a:rPr lang="fr-FR" sz="2800" b="1" dirty="0">
                <a:latin typeface="Athanasius" pitchFamily="2" charset="0"/>
              </a:rPr>
              <a:t>  </a:t>
            </a:r>
            <a:r>
              <a:rPr lang="fr-FR" sz="2800" b="1" dirty="0" err="1">
                <a:latin typeface="Athanasius" pitchFamily="2" charset="0"/>
              </a:rPr>
              <a:t>ainau</a:t>
            </a:r>
            <a:r>
              <a:rPr lang="fr-FR" sz="2800" b="1" dirty="0">
                <a:latin typeface="Athanasius" pitchFamily="2" charset="0"/>
              </a:rPr>
              <a:t>  `</a:t>
            </a:r>
            <a:r>
              <a:rPr lang="fr-FR" sz="2800" b="1" dirty="0" err="1">
                <a:latin typeface="Athanasius" pitchFamily="2" charset="0"/>
              </a:rPr>
              <a:t>èenou</a:t>
            </a:r>
            <a:r>
              <a:rPr lang="fr-FR" sz="2800" b="1" dirty="0">
                <a:latin typeface="Athanasius" pitchFamily="2" charset="0"/>
              </a:rPr>
              <a:t>`è\</a:t>
            </a:r>
            <a:r>
              <a:rPr lang="fr-FR" sz="2800" b="1" dirty="0" err="1">
                <a:latin typeface="Athanasius" pitchFamily="2" charset="0"/>
              </a:rPr>
              <a:t>bhou</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Anok</a:t>
            </a:r>
            <a:r>
              <a:rPr lang="fr-FR" sz="2800" b="1" dirty="0">
                <a:latin typeface="Athanasius" pitchFamily="2" charset="0"/>
              </a:rPr>
              <a:t> de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èvrh</a:t>
            </a:r>
            <a:r>
              <a:rPr lang="fr-FR" sz="2800" b="1" dirty="0">
                <a:latin typeface="Athanasius" pitchFamily="2" charset="0"/>
              </a:rPr>
              <a:t>;  `</a:t>
            </a:r>
            <a:r>
              <a:rPr lang="fr-FR" sz="2800" b="1" dirty="0" err="1">
                <a:latin typeface="Athanasius" pitchFamily="2" charset="0"/>
              </a:rPr>
              <a:t>ènou</a:t>
            </a:r>
            <a:r>
              <a:rPr lang="fr-FR" sz="2800" b="1" dirty="0">
                <a:latin typeface="Athanasius" pitchFamily="2" charset="0"/>
              </a:rPr>
              <a:t>\</a:t>
            </a:r>
            <a:r>
              <a:rPr lang="fr-FR" sz="2800" b="1" dirty="0" err="1">
                <a:latin typeface="Athanasius" pitchFamily="2" charset="0"/>
              </a:rPr>
              <a:t>ihb</a:t>
            </a:r>
            <a:r>
              <a:rPr lang="fr-FR" sz="2800" b="1" dirty="0">
                <a:latin typeface="Athanasius" pitchFamily="2" charset="0"/>
              </a:rPr>
              <a:t> `</a:t>
            </a:r>
            <a:r>
              <a:rPr lang="fr-FR" sz="2800" b="1" dirty="0" err="1">
                <a:latin typeface="Athanasius" pitchFamily="2" charset="0"/>
              </a:rPr>
              <a:t>ènatpet</a:t>
            </a:r>
            <a:r>
              <a:rPr lang="fr-FR" sz="2800" b="1" dirty="0">
                <a:latin typeface="Athanasius" pitchFamily="2" charset="0"/>
              </a:rPr>
              <a:t>\</a:t>
            </a:r>
            <a:r>
              <a:rPr lang="fr-FR" sz="2800" b="1" dirty="0" err="1">
                <a:latin typeface="Athanasius" pitchFamily="2" charset="0"/>
              </a:rPr>
              <a:t>wou</a:t>
            </a:r>
            <a:r>
              <a:rPr lang="fr-FR" sz="2800" b="1" dirty="0">
                <a:latin typeface="Athanasius" pitchFamily="2" charset="0"/>
              </a:rPr>
              <a:t> eu`</a:t>
            </a:r>
            <a:r>
              <a:rPr lang="fr-FR" sz="2800" b="1" dirty="0" err="1">
                <a:latin typeface="Athanasius" pitchFamily="2" charset="0"/>
              </a:rPr>
              <a:t>èini</a:t>
            </a:r>
            <a:r>
              <a:rPr lang="fr-FR" sz="2800" b="1" dirty="0">
                <a:latin typeface="Athanasius" pitchFamily="2" charset="0"/>
              </a:rPr>
              <a:t> `</a:t>
            </a:r>
            <a:r>
              <a:rPr lang="fr-FR" sz="2800" b="1" dirty="0" err="1">
                <a:latin typeface="Athanasius" pitchFamily="2" charset="0"/>
              </a:rPr>
              <a:t>èmmof</a:t>
            </a:r>
            <a:r>
              <a:rPr lang="fr-FR" sz="2800" b="1" dirty="0">
                <a:latin typeface="Athanasius" pitchFamily="2" charset="0"/>
              </a:rPr>
              <a:t> `</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atf</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èmpi</a:t>
            </a:r>
            <a:r>
              <a:rPr lang="fr-FR" sz="2800" b="1" dirty="0">
                <a:latin typeface="Athanasius" pitchFamily="2" charset="0"/>
              </a:rPr>
              <a:t>`</a:t>
            </a:r>
            <a:r>
              <a:rPr lang="fr-FR" sz="2800" b="1" dirty="0" err="1">
                <a:latin typeface="Athanasius" pitchFamily="2" charset="0"/>
              </a:rPr>
              <a:t>èemi</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566451267"/>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j'ignorais qu'ils tramaient contre moi des machinations. </a:t>
            </a:r>
            <a:r>
              <a:rPr lang="ar-EG" sz="2800" b="1" dirty="0"/>
              <a:t> </a:t>
            </a:r>
            <a:r>
              <a:rPr lang="fr-FR" sz="2800" b="1" dirty="0"/>
              <a:t>Détruisons l'arbre dans sa vigueur, arrachons-le de la terre des vivants, qu'on ne se souvienne plus de son nom! Le Seigneur </a:t>
            </a:r>
            <a:r>
              <a:rPr lang="fr-FR" sz="2800" b="1" dirty="0" err="1"/>
              <a:t>Sabaot</a:t>
            </a:r>
            <a:r>
              <a:rPr lang="fr-FR" sz="2800" b="1" dirty="0"/>
              <a:t>, qui juge avec justice, qui scrute les reins et les cœurs, je verrai ta vengeance contre eux, car c'est à toi que j'ai exposé ma cause. C'est pourquoi, ainsi parle le Seigneur </a:t>
            </a:r>
            <a:r>
              <a:rPr lang="fr-FR" sz="2800" b="1" dirty="0" err="1"/>
              <a:t>Sabaot</a:t>
            </a:r>
            <a:r>
              <a:rPr lang="fr-FR" sz="2800" b="1" dirty="0"/>
              <a:t> contre les gens d'</a:t>
            </a:r>
            <a:r>
              <a:rPr lang="fr-FR" sz="2800" b="1" dirty="0" err="1"/>
              <a:t>Anatot</a:t>
            </a:r>
            <a:r>
              <a:rPr lang="fr-FR" sz="2800" b="1" dirty="0"/>
              <a:t> qui en veulent à ma vie et qui me disent: " Tu ne prophétiseras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تشاوروا علي</a:t>
            </a:r>
            <a:r>
              <a:rPr lang="ar-EG" sz="3600" b="1" dirty="0"/>
              <a:t>ّ</a:t>
            </a:r>
            <a:r>
              <a:rPr lang="ar-SA" sz="3600" b="1" dirty="0"/>
              <a:t> مشورة رديئة قائلين: تعالوا فلنقطع شجرة خبزه، ونستأصله من أرض الأحياء ولا يذكر إسمه بعد، الرب يحكم بالعدل ويفحص القلوب والكلي. أرني الإنتقام الذي سيحل بهم من جهتك، لأنهم كشفوا جبلتي لك. من أجل هذا ما يقوله الرب الإله علي عناثوث الذين يطلبون نفسي القائلين لا تتنبأ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90014519"/>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pas au nom du Seigneur, sinon tu mourras de notre main</a:t>
            </a:r>
            <a:r>
              <a:rPr lang="ar-EG" sz="2800" b="1" dirty="0" err="1"/>
              <a:t>:</a:t>
            </a:r>
            <a:r>
              <a:rPr lang="fr-FR" sz="2800" b="1" dirty="0"/>
              <a:t> c'est pourquoi, ainsi parle le Seigneur: Voici que je vais les visiter. Leurs jeunes gens mourront par l'épée, leurs fils et leurs filles par la famine. Il n'en restera aucun quand j'amènerai le malheur sur les gens d'</a:t>
            </a:r>
            <a:r>
              <a:rPr lang="fr-FR" sz="2800" b="1" dirty="0" err="1"/>
              <a:t>Anatot</a:t>
            </a:r>
            <a:r>
              <a:rPr lang="fr-FR" sz="2800" b="1" dirty="0"/>
              <a:t>, l'année de leur châtiment. Tu es trop juste, Seigneur, pour que j'entre en contestation avec toi. Cependant je parlerai avec toi de questions de droit Pourquoi la voie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بإسم الرب لئلا تموت بأيدينا : هوذا أنا سأرسل عليهم هلاكاً فيسقط شبابهم بالسيف و</a:t>
            </a:r>
            <a:r>
              <a:rPr lang="ar-EG" sz="3600" b="1" dirty="0"/>
              <a:t>ب</a:t>
            </a:r>
            <a:r>
              <a:rPr lang="ar-SA" sz="3600" b="1" dirty="0"/>
              <a:t>نوهم وبناتهم يموتون بالقحط، ولا تكون لهم بقية لأني منزل الشرور علي السكان بعناثوث في سنة إفتقادهم.</a:t>
            </a:r>
            <a:r>
              <a:rPr lang="fr-FR" sz="3600" b="1" dirty="0"/>
              <a:t> </a:t>
            </a:r>
            <a:r>
              <a:rPr lang="ar-SA" sz="3600" b="1" dirty="0"/>
              <a:t>عادل أنت يارب وإن حاججتك، لكني أتكلم بالحكم أمامك. لماذا طريق </a:t>
            </a:r>
            <a:r>
              <a:rPr lang="fr-FR"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2935432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des méchants est-elle prospère? Pourquoi tous les traîtres sont-ils en paix? Tu les plantes, ils s'enracinent, ils vont bien, ils portent du fruit. Tu es près de leur bouche, mais loin de leurs reins. Mais toi, Seigneur, tu me connais, tu me vois, tu éprouves mon cœur qui est avec toi. Enlève-les comme des brebis pour l'abattoir, consacre-les pour le jour du massacre. Jusques à quand le pays sera-t-il en deuil et l'herbe de toute la campagne desséchée ?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المنافقين سهلة وجميع الذي لا يطيعون </a:t>
            </a:r>
            <a:r>
              <a:rPr lang="ar-SA" sz="3600" b="1" dirty="0" err="1"/>
              <a:t>مخصبون؟</a:t>
            </a:r>
            <a:r>
              <a:rPr lang="ar-SA" sz="3600" b="1" dirty="0"/>
              <a:t> غرستهم فتأصلوا وولدوا الأولاد فنموا</a:t>
            </a:r>
            <a:r>
              <a:rPr lang="ar-EG" sz="3600" b="1" dirty="0"/>
              <a:t> وأثمروا</a:t>
            </a:r>
            <a:r>
              <a:rPr lang="ar-SA" sz="3600" b="1" dirty="0"/>
              <a:t> وأنت قريب من أفواههم بعيد عن كلامهم، وأنت يارب قد عرفتني و</a:t>
            </a:r>
            <a:r>
              <a:rPr lang="ar-EG" sz="3600" b="1" dirty="0"/>
              <a:t>إ</a:t>
            </a:r>
            <a:r>
              <a:rPr lang="ar-SA" sz="3600" b="1" dirty="0" err="1"/>
              <a:t>ختبرت</a:t>
            </a:r>
            <a:r>
              <a:rPr lang="ar-SA" sz="3600" b="1" dirty="0"/>
              <a:t> قلبي</a:t>
            </a:r>
            <a:r>
              <a:rPr lang="ar-EG" sz="3600" b="1" dirty="0" err="1"/>
              <a:t>،</a:t>
            </a:r>
            <a:r>
              <a:rPr lang="ar-SA" sz="3600" b="1" dirty="0"/>
              <a:t> طهرهم في يوم ذبحهم.</a:t>
            </a:r>
            <a:r>
              <a:rPr lang="ar-EG" sz="3600" b="1" dirty="0"/>
              <a:t> </a:t>
            </a:r>
            <a:r>
              <a:rPr lang="ar-SA" sz="3600" b="1" dirty="0"/>
              <a:t>إلي متي ت</a:t>
            </a:r>
            <a:r>
              <a:rPr lang="ar-EG" sz="3600" b="1" dirty="0"/>
              <a:t>ح</a:t>
            </a:r>
            <a:r>
              <a:rPr lang="ar-SA" sz="3600" b="1" dirty="0"/>
              <a:t>زن الأرض، </a:t>
            </a:r>
            <a:r>
              <a:rPr lang="ar-SA" sz="3600" b="1" dirty="0" err="1"/>
              <a:t>ويي</a:t>
            </a:r>
            <a:r>
              <a:rPr lang="ar-EG" sz="3600" b="1" dirty="0"/>
              <a:t>ب</a:t>
            </a:r>
            <a:r>
              <a:rPr lang="ar-SA" sz="3600" b="1" dirty="0"/>
              <a:t>س كل عشب الحقل من شر ساكنيها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8364297"/>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par la perversité de ses habitants que périssent bêtes et oiseaux. Car ils disent Dieu ne voit pas notre destinée. Si la course avec des piétons t'épuise, comment lutteras-tu avec des chevaux? Dans un pays en paix tu te sens en sécurité, mais que feras-tu dans les halliers du Jourdain? Car même tes frères et la maison de ton père, même eux te trahiront! Même eux crieront après toi à pleine voix. N'aie pas confiance en eux quand ils te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فنيت البهائم والطيور لأنهم قالوا </a:t>
            </a:r>
            <a:r>
              <a:rPr lang="ar-EG" sz="3600" b="1" dirty="0"/>
              <a:t>إ</a:t>
            </a:r>
            <a:r>
              <a:rPr lang="ar-SA" sz="3600" b="1" dirty="0"/>
              <a:t>ن الله لا يري طرقنا. إن جريت مع المشاة فأتعبوك فكيف تباري </a:t>
            </a:r>
            <a:r>
              <a:rPr lang="ar-SA" sz="3600" b="1" dirty="0" err="1"/>
              <a:t>الخيل؟</a:t>
            </a:r>
            <a:r>
              <a:rPr lang="ar-SA" sz="3600" b="1" dirty="0"/>
              <a:t> و</a:t>
            </a:r>
            <a:r>
              <a:rPr lang="ar-EG" sz="3600" b="1" dirty="0"/>
              <a:t>إ</a:t>
            </a:r>
            <a:r>
              <a:rPr lang="ar-SA" sz="3600" b="1" dirty="0"/>
              <a:t>ن كنت توكلت علي ارض سلامتك فكيف تعمل في علو </a:t>
            </a:r>
            <a:r>
              <a:rPr lang="ar-SA" sz="3600" b="1" dirty="0" err="1"/>
              <a:t>الأردن؟</a:t>
            </a:r>
            <a:r>
              <a:rPr lang="ar-SA" sz="3600" b="1" dirty="0"/>
              <a:t> لأن إخوتك وبيت أبيك قد أهانوك وإن هم صرخوا وراءك فلا تأمنهم، لأنهم لا يتكلمون معك بالخير. </a:t>
            </a:r>
            <a:r>
              <a:rPr lang="fr-FR"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12428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Michée 7 : 1-8 </a:t>
            </a:r>
          </a:p>
          <a:p>
            <a:pPr marL="0" indent="0" algn="just">
              <a:buNone/>
            </a:pPr>
            <a:r>
              <a:rPr lang="fr-FR" sz="2800" b="1" dirty="0"/>
              <a:t>Malheur à moi! Je suis devenu comme un moissonneur en été, comme un grappilleur aux vendanges: plus une grappe à manger, plus une figue précoce que je désire! Les fidèles ont disparu du pays: pas un juste parmi les gens!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ميخا</a:t>
            </a:r>
            <a:r>
              <a:rPr lang="ar-EG" altLang="fr-FR" sz="3600" b="1" i="1" dirty="0">
                <a:solidFill>
                  <a:srgbClr val="C00000"/>
                </a:solidFill>
                <a:latin typeface="Times New Roman" panose="02020603050405020304" pitchFamily="18" charset="0"/>
              </a:rPr>
              <a:t> ٧: ١- ٨ </a:t>
            </a:r>
            <a:endParaRPr lang="fr-FR" altLang="fr-FR" sz="3600" b="1" i="1" dirty="0">
              <a:solidFill>
                <a:srgbClr val="C00000"/>
              </a:solidFill>
              <a:latin typeface="Times New Roman" panose="02020603050405020304" pitchFamily="18" charset="0"/>
            </a:endParaRPr>
          </a:p>
          <a:p>
            <a:pPr algn="r"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الويل لنفسي لأنه قد فنى التقى من الأرض، وليس يوجد مستقيم بين الناس</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Mi,eoc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Ouoi</a:t>
            </a:r>
            <a:r>
              <a:rPr lang="fr-FR" sz="2800" b="1" dirty="0">
                <a:latin typeface="Athanasius"/>
              </a:rPr>
              <a:t> `</a:t>
            </a:r>
            <a:r>
              <a:rPr lang="fr-FR" sz="2800" b="1" dirty="0" err="1">
                <a:latin typeface="Athanasius"/>
              </a:rPr>
              <a:t>èntayuxh</a:t>
            </a:r>
            <a:r>
              <a:rPr lang="fr-FR" sz="2800" b="1" dirty="0">
                <a:latin typeface="Athanasius"/>
              </a:rPr>
              <a:t> je </a:t>
            </a:r>
            <a:r>
              <a:rPr lang="fr-FR" sz="2800" b="1" dirty="0" err="1">
                <a:latin typeface="Athanasius"/>
              </a:rPr>
              <a:t>afmounk</a:t>
            </a:r>
            <a:r>
              <a:rPr lang="fr-FR" sz="2800" b="1" dirty="0">
                <a:latin typeface="Athanasius"/>
              </a:rPr>
              <a:t> `</a:t>
            </a:r>
            <a:r>
              <a:rPr lang="fr-FR" sz="2800" b="1" dirty="0" err="1">
                <a:latin typeface="Athanasius"/>
              </a:rPr>
              <a:t>ènje</a:t>
            </a:r>
            <a:r>
              <a:rPr lang="fr-FR" sz="2800" b="1" dirty="0">
                <a:latin typeface="Athanasius"/>
              </a:rPr>
              <a:t> </a:t>
            </a:r>
            <a:r>
              <a:rPr lang="fr-FR" sz="2800" b="1" dirty="0" err="1">
                <a:latin typeface="Athanasius"/>
              </a:rPr>
              <a:t>pirefer</a:t>
            </a:r>
            <a:r>
              <a:rPr lang="fr-FR" sz="2800" b="1" dirty="0">
                <a:latin typeface="Athanasius"/>
              </a:rPr>
              <a:t>\o; `</a:t>
            </a:r>
            <a:r>
              <a:rPr lang="fr-FR" sz="2800" b="1" dirty="0" err="1">
                <a:latin typeface="Athanasius"/>
              </a:rPr>
              <a:t>èebol</a:t>
            </a:r>
            <a:r>
              <a:rPr lang="fr-FR" sz="2800" b="1" dirty="0">
                <a:latin typeface="Athanasius"/>
              </a:rPr>
              <a:t> \</a:t>
            </a:r>
            <a:r>
              <a:rPr lang="fr-FR" sz="2800" b="1" dirty="0" err="1">
                <a:latin typeface="Athanasius"/>
              </a:rPr>
              <a:t>ijen</a:t>
            </a:r>
            <a:r>
              <a:rPr lang="fr-FR" sz="2800" b="1" dirty="0">
                <a:latin typeface="Athanasius"/>
              </a:rPr>
              <a:t> `</a:t>
            </a:r>
            <a:r>
              <a:rPr lang="fr-FR" sz="2800" b="1" dirty="0" err="1">
                <a:latin typeface="Athanasius"/>
              </a:rPr>
              <a:t>èpka</a:t>
            </a:r>
            <a:r>
              <a:rPr lang="fr-FR" sz="2800" b="1" dirty="0">
                <a:latin typeface="Athanasius"/>
              </a:rPr>
              <a:t>\i &gt; </a:t>
            </a:r>
            <a:r>
              <a:rPr lang="fr-FR" sz="2800" b="1" dirty="0" err="1">
                <a:latin typeface="Athanasius"/>
              </a:rPr>
              <a:t>ouo</a:t>
            </a:r>
            <a:r>
              <a:rPr lang="fr-FR" sz="2800" b="1" dirty="0">
                <a:latin typeface="Athanasius"/>
              </a:rPr>
              <a:t>\ </a:t>
            </a:r>
            <a:r>
              <a:rPr lang="fr-FR" sz="2800" b="1" dirty="0" err="1">
                <a:latin typeface="Athanasius"/>
              </a:rPr>
              <a:t>vhetcoutwn</a:t>
            </a:r>
            <a:r>
              <a:rPr lang="fr-FR" sz="2800" b="1" dirty="0">
                <a:latin typeface="Athanasius"/>
              </a:rPr>
              <a:t> 'en </a:t>
            </a:r>
            <a:r>
              <a:rPr lang="fr-FR" sz="2800" b="1" dirty="0" err="1">
                <a:latin typeface="Athanasius"/>
              </a:rPr>
              <a:t>nirwmi</a:t>
            </a:r>
            <a:r>
              <a:rPr lang="fr-FR" sz="2800" b="1" dirty="0">
                <a:latin typeface="Athanasius"/>
              </a:rPr>
              <a:t> `</a:t>
            </a:r>
            <a:r>
              <a:rPr lang="fr-FR" sz="2800" b="1" dirty="0" err="1">
                <a:latin typeface="Athanasius"/>
              </a:rPr>
              <a:t>èf</a:t>
            </a:r>
            <a:r>
              <a:rPr lang="fr-FR" sz="2800" b="1" dirty="0">
                <a:latin typeface="Athanasius"/>
              </a:rPr>
              <a:t>]op an.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50076227"/>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diront de bonnes paroles! J'ai abandonné ma maison, quitté mon héritage; ce que je chérissais, je l'ai livré aux mains de ses ennemis. Mon héritage s'est comporté envers moi comme un lion de la brousse, il a poussé contre moi ses rugissements, aussi l'ai je pris en aversion. Mon héritage serait-il un rapace bigarré, que les rapaces l'encerclent de toutes parts? Allez! Rassemblez toutes les bêtes sauvages, faites-les venir à la curée!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هجرت بيتي وتركت ميراثي وأسلمت نفسي</a:t>
            </a:r>
            <a:r>
              <a:rPr lang="ar-EG" sz="3600" b="1" dirty="0"/>
              <a:t> الحبيبة ليد </a:t>
            </a:r>
            <a:r>
              <a:rPr lang="ar-EG" sz="3600" b="1" dirty="0" err="1"/>
              <a:t>أعدائها،</a:t>
            </a:r>
            <a:r>
              <a:rPr lang="ar-EG" sz="3600" b="1" dirty="0"/>
              <a:t> </a:t>
            </a:r>
            <a:r>
              <a:rPr lang="ar-SA" sz="3600" b="1" dirty="0"/>
              <a:t>صار لي ميراثي كالأسد في الغابة، رفع صوته علي</a:t>
            </a:r>
            <a:r>
              <a:rPr lang="ar-EG" sz="3600" b="1" dirty="0"/>
              <a:t>ّ</a:t>
            </a:r>
            <a:r>
              <a:rPr lang="ar-SA" sz="3600" b="1" dirty="0" err="1"/>
              <a:t>.</a:t>
            </a:r>
            <a:r>
              <a:rPr lang="ar-SA" sz="3600" b="1" dirty="0"/>
              <a:t> من اجل ذلك أبغضته. هل ميراثي هو حجر ضيعة لي؟ او هو قبر إنطلقوا إليه وحوله، وجمعوا جميع وحوش الحقل ليأتوه </a:t>
            </a:r>
            <a:r>
              <a:rPr lang="ar-SA" sz="3600" b="1" dirty="0" err="1"/>
              <a:t>ويأكلوه.</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6110230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Des pasteurs en grand nombre ont saccagé ma vigne, piétiné mon domaine, réduit mon domaine préféré en solitude désertique. Ils en ont fait une région désolée, en deuil, désolée devant moi. Tout le pays est désolé et personne ne prend cela à cœur ! Sur tous les monts chauves du désert sont arrivés des dévastateurs car le Seigneur tient une épée dévorante d'un bout du pays jusqu'à l'autre il n'y a de paix pour aucune chair. Ils ont semé du blé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رعاة كثيرون أفسدوا كرمي ودنسوا نصيبي وجعلوا نصيبي الحسن موضع قفر لا يسلك، صيروه خراباً وفساداً لي. الأرض كلها تهلك هلاكاً لأنه ليس إنسان جعله في قلبه، علي جميع الر</a:t>
            </a:r>
            <a:r>
              <a:rPr lang="ar-EG" sz="3600" b="1" dirty="0"/>
              <a:t>و</a:t>
            </a:r>
            <a:r>
              <a:rPr lang="ar-SA" sz="3600" b="1" dirty="0"/>
              <a:t>ابي في البرية أتي الناهبون، لأن سيف الرب يأكل من أقصي الأرض إلي أقصاها ولا يكون سلام لأحد من الشر، زرعوا حنطة</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44797894"/>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moissonnent des épines</a:t>
            </a:r>
            <a:r>
              <a:rPr lang="ar-EG" sz="2800" b="1" dirty="0" err="1"/>
              <a:t>.</a:t>
            </a:r>
            <a:r>
              <a:rPr lang="fr-FR" sz="2800" b="1" dirty="0"/>
              <a:t> Ils se sont épuisés sans profit. Ils ont honte de leurs récoltes, à cause de l'ardente colère du Seigneur.</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فحص</a:t>
            </a:r>
            <a:r>
              <a:rPr lang="ar-EG" sz="3600" b="1" dirty="0"/>
              <a:t>د</a:t>
            </a:r>
            <a:r>
              <a:rPr lang="ar-SA" sz="3600" b="1" dirty="0" err="1"/>
              <a:t>وا</a:t>
            </a:r>
            <a:r>
              <a:rPr lang="ar-SA" sz="3600" b="1" dirty="0"/>
              <a:t> شوكاً</a:t>
            </a:r>
            <a:r>
              <a:rPr lang="ar-EG" sz="3600" b="1" dirty="0" err="1"/>
              <a:t>.</a:t>
            </a:r>
            <a:r>
              <a:rPr lang="ar-EG" sz="3600" b="1" dirty="0"/>
              <a:t> لم </a:t>
            </a:r>
            <a:r>
              <a:rPr lang="ar-SA" sz="3600" b="1" dirty="0"/>
              <a:t>ينتفعوا بميراثهم وخزوا من افتخارهم ومن الهوان أمام الرب.</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48595712"/>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Zacharie 14 : 5-11 </a:t>
            </a:r>
          </a:p>
          <a:p>
            <a:pPr marL="0" indent="0" algn="just">
              <a:buNone/>
            </a:pPr>
            <a:r>
              <a:rPr lang="fr-FR" sz="2800" b="1" dirty="0"/>
              <a:t>Et le Seigneur mon Dieu viendra, tous les saints avec lui. Il arrivera, en ce jour-là, qu'il n'y aura plus de lumière</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زكريا النبي ص ١٤ : ٥ – ١١</a:t>
            </a:r>
            <a:r>
              <a:rPr lang="ar-SA" sz="3600" b="1" i="1" dirty="0"/>
              <a:t> </a:t>
            </a:r>
            <a:endParaRPr lang="fr-FR" sz="3600" b="1" i="1" dirty="0"/>
          </a:p>
          <a:p>
            <a:pPr lvl="0" algn="just" rtl="1" fontAlgn="base">
              <a:spcBef>
                <a:spcPct val="20000"/>
              </a:spcBef>
              <a:spcAft>
                <a:spcPct val="0"/>
              </a:spcAft>
            </a:pPr>
            <a:r>
              <a:rPr lang="ar-SA" sz="3600" b="1" dirty="0"/>
              <a:t>وسيأتي الرب إلهي وجميع ملائكته معه، وفي ذلك اليوم أنه لا يكون نور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Za,ariac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ef</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P_  </a:t>
            </a:r>
            <a:r>
              <a:rPr lang="fr-FR" sz="2800" b="1" dirty="0" err="1">
                <a:latin typeface="Athanasius" pitchFamily="2" charset="0"/>
              </a:rPr>
              <a:t>Panou</a:t>
            </a:r>
            <a:r>
              <a:rPr lang="fr-FR" sz="2800" b="1" dirty="0">
                <a:latin typeface="Athanasius" pitchFamily="2" charset="0"/>
              </a:rPr>
              <a:t>; &gt;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nefaggeloc</a:t>
            </a:r>
            <a:r>
              <a:rPr lang="fr-FR" sz="2800" b="1" dirty="0">
                <a:latin typeface="Athanasius" pitchFamily="2" charset="0"/>
              </a:rPr>
              <a:t>  </a:t>
            </a:r>
            <a:r>
              <a:rPr lang="fr-FR" sz="2800" b="1" dirty="0" err="1">
                <a:latin typeface="Athanasius" pitchFamily="2" charset="0"/>
              </a:rPr>
              <a:t>throu</a:t>
            </a:r>
            <a:r>
              <a:rPr lang="fr-FR" sz="2800" b="1" dirty="0">
                <a:latin typeface="Athanasius" pitchFamily="2" charset="0"/>
              </a:rPr>
              <a:t>  </a:t>
            </a:r>
            <a:r>
              <a:rPr lang="fr-FR" sz="2800" b="1" dirty="0" err="1">
                <a:latin typeface="Athanasius" pitchFamily="2" charset="0"/>
              </a:rPr>
              <a:t>nemaf</a:t>
            </a:r>
            <a:r>
              <a:rPr lang="fr-FR" sz="2800" b="1" dirty="0">
                <a:latin typeface="Athanasius" pitchFamily="2" charset="0"/>
              </a:rPr>
              <a:t> &gt; 'en pi`</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oou</a:t>
            </a:r>
            <a:r>
              <a:rPr lang="fr-FR" sz="2800" b="1" dirty="0">
                <a:latin typeface="Athanasius" pitchFamily="2" charset="0"/>
              </a:rPr>
              <a:t>  `</a:t>
            </a:r>
            <a:r>
              <a:rPr lang="fr-FR" sz="2800" b="1" dirty="0" err="1">
                <a:latin typeface="Athanasius" pitchFamily="2" charset="0"/>
              </a:rPr>
              <a:t>èete</a:t>
            </a:r>
            <a:r>
              <a:rPr lang="fr-FR" sz="2800" b="1" dirty="0">
                <a:latin typeface="Athanasius" pitchFamily="2" charset="0"/>
              </a:rPr>
              <a:t>`</a:t>
            </a:r>
            <a:r>
              <a:rPr lang="fr-FR" sz="2800" b="1" dirty="0" err="1">
                <a:latin typeface="Athanasius" pitchFamily="2" charset="0"/>
              </a:rPr>
              <a:t>èmmau</a:t>
            </a:r>
            <a:r>
              <a:rPr lang="fr-FR" sz="2800" b="1" dirty="0">
                <a:latin typeface="Athanasius" pitchFamily="2" charset="0"/>
              </a:rPr>
              <a:t>  `</a:t>
            </a:r>
            <a:r>
              <a:rPr lang="fr-FR" sz="2800" b="1" dirty="0" err="1">
                <a:latin typeface="Athanasius" pitchFamily="2" charset="0"/>
              </a:rPr>
              <a:t>ènnef</a:t>
            </a:r>
            <a:r>
              <a:rPr lang="fr-FR" sz="2800" b="1" dirty="0">
                <a:latin typeface="Athanasius" pitchFamily="2" charset="0"/>
              </a:rPr>
              <a:t>]</a:t>
            </a:r>
            <a:r>
              <a:rPr lang="fr-FR" sz="2800" b="1" dirty="0" err="1">
                <a:latin typeface="Athanasius" pitchFamily="2" charset="0"/>
              </a:rPr>
              <a:t>wpi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ououwini</a:t>
            </a:r>
            <a:r>
              <a:rPr lang="fr-FR" sz="2800" b="1" dirty="0">
                <a:latin typeface="Athanasius" pitchFamily="2" charset="0"/>
              </a:rPr>
              <a:t>.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44998375"/>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du froid et du gel. Et il y aura un jour unique - le Seigneur le connaît - plus de jour ni de nuit, mais au temps du soir, il y aura de la lumière. Il arrivera, en ce jour-là, que des eaux vives sortiront de Jérusalem, moitié vers la mer orientale, moitié vers la mer occidentale : il y en aura été comme hiver. Alors le Seigneur sera roi sur toute la terre ; en ce jour-là, le Seigneur sera unique, et son nom unique. Tout le pays retournera 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بل برد وصقيع يكون في يوم واحد، وهو معروف للرب، لا نهار ولا ليل، بل يحدث أنه في وقت المساء يكون نور ويكون في ذلك اليوم ان ماءاً حياً يخرج من أورشليم، نصف الأول إلي البحر ( الشرقي ) ونصفه الآخر إلي البحر الأخير ( الغربي ) ويكون هكذا في الصيف وفي الخريف، ويكون الرب ملكاً علي الأرض كلها. وفي ذلك اليوم يكون الرب واحداً وإسمه واحداً ويحيط بكافة الأرض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97541694"/>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plaine, depuis </a:t>
            </a:r>
            <a:r>
              <a:rPr lang="fr-FR" sz="2800" b="1" dirty="0" err="1"/>
              <a:t>Géba</a:t>
            </a:r>
            <a:r>
              <a:rPr lang="fr-FR" sz="2800" b="1" dirty="0"/>
              <a:t> jusqu'à </a:t>
            </a:r>
            <a:r>
              <a:rPr lang="fr-FR" sz="2800" b="1" dirty="0" err="1"/>
              <a:t>Rimmôn</a:t>
            </a:r>
            <a:r>
              <a:rPr lang="fr-FR" sz="2800" b="1" dirty="0"/>
              <a:t> du </a:t>
            </a:r>
            <a:r>
              <a:rPr lang="fr-FR" sz="2800" b="1" dirty="0" err="1"/>
              <a:t>Négeb</a:t>
            </a:r>
            <a:r>
              <a:rPr lang="fr-FR" sz="2800" b="1" dirty="0"/>
              <a:t>. Jérusalem sera exhaussée et habitée en son lieu, depuis la porte de Benjamin jusqu'à l'emplacement de l'ancienne porte, jusqu'à la porte des Angles, et de la tour de </a:t>
            </a:r>
            <a:r>
              <a:rPr lang="fr-FR" sz="2800" b="1" dirty="0" err="1"/>
              <a:t>Hananéel</a:t>
            </a:r>
            <a:r>
              <a:rPr lang="fr-FR" sz="2800" b="1" dirty="0"/>
              <a:t> jusqu'aux pressoirs du roi. On y habitera, il n'y aura plus d'anathème et Jérusalem sera habitée en sécurité.</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والبرية من </a:t>
            </a:r>
            <a:r>
              <a:rPr lang="ar-SA" sz="3600" b="1" dirty="0" err="1"/>
              <a:t>جبع</a:t>
            </a:r>
            <a:r>
              <a:rPr lang="ar-SA" sz="3600" b="1" dirty="0"/>
              <a:t> </a:t>
            </a:r>
            <a:r>
              <a:rPr lang="ar-EG" sz="3600" b="1" dirty="0"/>
              <a:t>إ</a:t>
            </a:r>
            <a:r>
              <a:rPr lang="ar-SA" sz="3600" b="1" dirty="0"/>
              <a:t>لي آرمون بجانب أورشليم الأيمن، وتكون الرامة في مكانها من باب بنيامين </a:t>
            </a:r>
            <a:r>
              <a:rPr lang="ar-EG" sz="3600" b="1" dirty="0"/>
              <a:t>إ</a:t>
            </a:r>
            <a:r>
              <a:rPr lang="ar-SA" sz="3600" b="1" dirty="0"/>
              <a:t>لي الباب الأول </a:t>
            </a:r>
            <a:r>
              <a:rPr lang="ar-EG" sz="3600" b="1" dirty="0"/>
              <a:t>إ</a:t>
            </a:r>
            <a:r>
              <a:rPr lang="ar-SA" sz="3600" b="1" dirty="0"/>
              <a:t>لي باب الزاوية، ومن برج </a:t>
            </a:r>
            <a:r>
              <a:rPr lang="ar-SA" sz="3600" b="1" dirty="0" err="1"/>
              <a:t>حننئيل</a:t>
            </a:r>
            <a:r>
              <a:rPr lang="ar-SA" sz="3600" b="1" dirty="0"/>
              <a:t> </a:t>
            </a:r>
            <a:r>
              <a:rPr lang="ar-EG" sz="3600" b="1" dirty="0"/>
              <a:t>إ</a:t>
            </a:r>
            <a:r>
              <a:rPr lang="ar-SA" sz="3600" b="1" dirty="0"/>
              <a:t>لي معاصر الملك، فسيكون فيها ولا يكون بعد لعن، ويكونون بلا محرمة وتكون أورشليم مطمئنة.</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0395923"/>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Joël 2 : 1-3, 10 et 11 </a:t>
            </a:r>
          </a:p>
          <a:p>
            <a:pPr marL="0" indent="0" algn="just">
              <a:buNone/>
            </a:pPr>
            <a:r>
              <a:rPr lang="fr-FR" sz="2800" b="1" dirty="0"/>
              <a:t>Sonnez du cor à Sion, donnez l'alarme sur ma montagne sainte !</a:t>
            </a:r>
          </a:p>
          <a:p>
            <a:pPr marL="0" indent="0" algn="ctr">
              <a:buNone/>
            </a:pP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يوئيل ٢ : ١،٢،٣، ١٠، ١١ </a:t>
            </a:r>
            <a:endParaRPr lang="fr-FR" sz="3600" b="1" i="1" dirty="0">
              <a:solidFill>
                <a:srgbClr val="C00000"/>
              </a:solidFill>
            </a:endParaRPr>
          </a:p>
          <a:p>
            <a:pPr lvl="0" algn="just" rtl="1" fontAlgn="base">
              <a:spcBef>
                <a:spcPct val="20000"/>
              </a:spcBef>
              <a:spcAft>
                <a:spcPct val="0"/>
              </a:spcAft>
            </a:pPr>
            <a:r>
              <a:rPr lang="ar-SA" sz="3600" b="1" dirty="0"/>
              <a:t>اِضْرِبُوا بِالْبُوقِ فِي صِهْيَوْنَ. صَوِّتُوا فِي جَبَلِ قُدْسِي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A</a:t>
            </a:r>
            <a:r>
              <a:rPr lang="fr-FR" sz="2800" b="1" dirty="0" err="1">
                <a:latin typeface="Athanasius" pitchFamily="2" charset="0"/>
              </a:rPr>
              <a:t>ricalpizin</a:t>
            </a:r>
            <a:r>
              <a:rPr lang="fr-FR" sz="2800" b="1" dirty="0">
                <a:latin typeface="Athanasius" pitchFamily="2" charset="0"/>
              </a:rPr>
              <a:t>  'en  </a:t>
            </a:r>
            <a:r>
              <a:rPr lang="fr-FR" sz="2800" b="1" dirty="0" err="1">
                <a:latin typeface="Athanasius" pitchFamily="2" charset="0"/>
              </a:rPr>
              <a:t>oucalpiggoc</a:t>
            </a:r>
            <a:r>
              <a:rPr lang="fr-FR" sz="2800" b="1" dirty="0">
                <a:latin typeface="Athanasius" pitchFamily="2" charset="0"/>
              </a:rPr>
              <a:t>  'en  </a:t>
            </a:r>
            <a:r>
              <a:rPr lang="fr-FR" sz="2800" b="1" dirty="0" err="1">
                <a:latin typeface="Athanasius" pitchFamily="2" charset="0"/>
              </a:rPr>
              <a:t>Ciwn</a:t>
            </a:r>
            <a:r>
              <a:rPr lang="fr-FR" sz="2800" b="1" dirty="0">
                <a:latin typeface="Athanasius" pitchFamily="2" charset="0"/>
              </a:rPr>
              <a:t> \</a:t>
            </a:r>
            <a:r>
              <a:rPr lang="fr-FR" sz="2800" b="1" dirty="0" err="1">
                <a:latin typeface="Athanasius" pitchFamily="2" charset="0"/>
              </a:rPr>
              <a:t>iwi</a:t>
            </a:r>
            <a:r>
              <a:rPr lang="fr-FR" sz="2800" b="1" dirty="0">
                <a:latin typeface="Athanasius" pitchFamily="2" charset="0"/>
              </a:rPr>
              <a:t>] </a:t>
            </a:r>
            <a:r>
              <a:rPr lang="fr-FR" sz="2800" b="1" dirty="0" err="1">
                <a:latin typeface="Athanasius" pitchFamily="2" charset="0"/>
              </a:rPr>
              <a:t>patwou</a:t>
            </a:r>
            <a:r>
              <a:rPr lang="fr-FR" sz="2800" b="1" dirty="0">
                <a:latin typeface="Athanasius" pitchFamily="2" charset="0"/>
              </a:rPr>
              <a:t> </a:t>
            </a:r>
            <a:r>
              <a:rPr lang="fr-FR" sz="2800" b="1" dirty="0" err="1">
                <a:latin typeface="Athanasius" pitchFamily="2" charset="0"/>
              </a:rPr>
              <a:t>eqouab</a:t>
            </a:r>
            <a:r>
              <a:rPr lang="fr-FR" sz="2800" b="1" dirty="0">
                <a:latin typeface="Athanasius" pitchFamily="2" charset="0"/>
              </a:rPr>
              <a:t>. </a:t>
            </a: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686695643"/>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Que tous les habitants du pays tremblent, car il vient, le jour du Seigneur car il est proche ! Jour d'obscurité et de sombres nuages, jour de nuées et de ténèbres ! Comme l'aurore, se déploie sur les montagnes un peuple nombreux et fort, tel que jamais il n'y en eut, tel qu'il n'en sera plus après lui, de génération en génération. Devant lui, le feu dévore, derrière lui, la flamme consume…</a:t>
            </a:r>
            <a:r>
              <a:rPr lang="ar-EG" sz="2800" b="1" dirty="0"/>
              <a:t> </a:t>
            </a:r>
            <a:r>
              <a:rPr lang="fr-FR" sz="2800" b="1" dirty="0"/>
              <a:t>Devant lui la terre frémit, les cieux tremblent!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لِيَرْتَعِدْ جَمِيعُ سُكَّانِ الأَرْضِ لأَنَّ يَوْمَ الرَّبِّ قَادِمٌ، لأَنَّهُ قَرِيبٌ: يَوْمُ ظَلاَمٍ وَقَتَامٍ، يَوْمُ غَيْمٍ وَضَبَابٍ، مِثْلَ الْفَجْرِ مُمْتَدًّا عَلَى الْجِبَالِ. شَعْبٌ كَثِيرٌ وَقَوِيٌّ لَمْ يَكُنْ نَظِيرُهُ مُنْذُ الأَزَلِ، وَلاَ يَكُونُ أَيْضًا بَعْدَهُ إِلَى سِنِي دَوْرٍ فَدَوْرٍ. قُدَّامَهُ نَارٌ تَأْكُلُ، وَخَلْفَهُ لَهِيبٌ يَحْرِقُ. قُدَّامَهُ تَرْتَعِدُ الأَرْضُ وَتَرْجُفُ السَّمَاءُ. </a:t>
            </a:r>
            <a:r>
              <a:rPr lang="fr-FR"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33508248"/>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Le soleil et la lune s'assombrissent, les étoiles perdent leur éclat ! Le Seigneur fait entendre sa voix à la tête de ses troupes ! ... Car il est grand, le jour du Seigneur, très redoutable - et qui peut l'affronter ?</a:t>
            </a:r>
          </a:p>
          <a:p>
            <a:pPr marL="0" indent="3175" algn="just">
              <a:buNone/>
            </a:pPr>
            <a:endParaRPr lang="fr-FR" sz="2800" b="1" dirty="0"/>
          </a:p>
          <a:p>
            <a:pPr marL="0" indent="3175" algn="just">
              <a:buNone/>
            </a:pPr>
            <a:r>
              <a:rPr lang="fr-FR" sz="2800" b="1" i="1" dirty="0">
                <a:solidFill>
                  <a:srgbClr val="C00000"/>
                </a:solidFill>
              </a:rPr>
              <a:t>Gloire à la sainte Trinité notre Dieu.</a:t>
            </a:r>
            <a:endParaRPr lang="fr-FR" sz="2800" b="1" dirty="0">
              <a:solidFill>
                <a:srgbClr val="C00000"/>
              </a:solidFill>
            </a:endParaRPr>
          </a:p>
          <a:p>
            <a:pPr marL="0" indent="3175"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اَلشَّمْسُ وَالْقَمَرُ يُظْلِمَانِ، وَالنُّجُومُ تَحْجُزُ لَمَعَانَهَا</a:t>
            </a:r>
            <a:r>
              <a:rPr lang="fr-FR" sz="3600" b="1" dirty="0"/>
              <a:t>. </a:t>
            </a:r>
            <a:r>
              <a:rPr lang="ar-SA" sz="3600" b="1" dirty="0"/>
              <a:t>وَالرَّبُّ يُعْطِي صَوْتَهُ أَمَامَ جَيْشِهِ. إِنَّ عَسْكَرَهُ كَثِيرٌ جِدًّا. فَإِنَّ صَانِعَ قَوْلِهِ قَوِيٌّ، لأَنَّ يَوْمَ الرَّبِّ عَظِيمٌ وَمَخُوفٌ جِدًّا، فَمَنْ يُطِيقُهُ</a:t>
            </a:r>
            <a:r>
              <a:rPr lang="fr-FR" sz="3600" b="1" dirty="0"/>
              <a:t> </a:t>
            </a:r>
            <a:r>
              <a:rPr lang="ar-SA" sz="3600" b="1" dirty="0"/>
              <a:t>؟</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0196730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Tous sont aux aguets pour verser le sang, ils traquent chacun son frère au filet. Pour faire le mal leurs mains sont habiles: le prince réclame, le juge </a:t>
            </a:r>
            <a:r>
              <a:rPr lang="fr-FR" sz="2800" b="1" dirty="0" err="1"/>
              <a:t>juge</a:t>
            </a:r>
            <a:r>
              <a:rPr lang="fr-FR" sz="2800" b="1" dirty="0"/>
              <a:t> pour un cadeau, le grand prononce suivant son bon plaisir. Parmi eux le meilleur est comme une ronce, le plus juste comme une haie d'épines. Aujourd'hui arrive du Nord leur épreuve; c'est l'instant de leur confusion. Ne vous fiez pas au prochain, n'ayez point confiance en l'ami;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altLang="fr-FR" sz="3600" b="1" dirty="0">
                <a:latin typeface="Times New Roman" panose="02020603050405020304" pitchFamily="18" charset="0"/>
                <a:cs typeface="Times New Roman" panose="02020603050405020304" pitchFamily="18" charset="0"/>
              </a:rPr>
              <a:t>جميعهم </a:t>
            </a:r>
            <a:r>
              <a:rPr lang="ar-SA" sz="3600" b="1" dirty="0">
                <a:latin typeface="Times New Roman" panose="02020603050405020304" pitchFamily="18" charset="0"/>
              </a:rPr>
              <a:t>يدانون على دماء، كل واحد يضايق صاحبه ضيقاً ويعدون أيديهم للشر، الرئيس يسأل والقاضي يتكلم بكلام السلامة والقوى ينطق بهوى نفسه، فسأنزع خيراتهم مثل السوس الذي يأكل في يوم مظلم. الويل الويل قد جاء ال</a:t>
            </a:r>
            <a:r>
              <a:rPr lang="ar-BH" sz="3600" b="1" dirty="0">
                <a:latin typeface="Times New Roman" panose="02020603050405020304" pitchFamily="18" charset="0"/>
              </a:rPr>
              <a:t>إ</a:t>
            </a:r>
            <a:r>
              <a:rPr lang="ar-SA" sz="3600" b="1" dirty="0" err="1">
                <a:latin typeface="Times New Roman" panose="02020603050405020304" pitchFamily="18" charset="0"/>
              </a:rPr>
              <a:t>نتقام</a:t>
            </a:r>
            <a:r>
              <a:rPr lang="ar-SA" sz="3600" b="1" dirty="0">
                <a:latin typeface="Times New Roman" panose="02020603050405020304" pitchFamily="18" charset="0"/>
              </a:rPr>
              <a:t>. فالآن يكون البكاء. لا ت</a:t>
            </a:r>
            <a:r>
              <a:rPr lang="ar-BH" sz="3600" b="1" dirty="0">
                <a:latin typeface="Times New Roman" panose="02020603050405020304" pitchFamily="18" charset="0"/>
              </a:rPr>
              <a:t>أ</a:t>
            </a:r>
            <a:r>
              <a:rPr lang="ar-SA" sz="3600" b="1" dirty="0">
                <a:latin typeface="Times New Roman" panose="02020603050405020304" pitchFamily="18" charset="0"/>
              </a:rPr>
              <a:t>منوا لأصدقائكم ولا تتكلوا على</a:t>
            </a:r>
            <a:r>
              <a:rPr lang="fr-FR" sz="3600" b="1" dirty="0">
                <a:latin typeface="Times New Roman" panose="02020603050405020304" pitchFamily="18" charset="0"/>
              </a:rPr>
              <a:t> </a:t>
            </a:r>
            <a:r>
              <a:rPr lang="ar-SA" sz="3600" b="1" dirty="0" err="1">
                <a:latin typeface="Times New Roman" panose="02020603050405020304" pitchFamily="18" charset="0"/>
              </a:rPr>
              <a:t>مدبريكم.</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01568702"/>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التاسعة من الجمعة العظيمة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773553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9660280"/>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5452374"/>
          </a:xfrm>
        </p:spPr>
        <p:txBody>
          <a:bodyPr numCol="1" spcCol="72000" anchor="ctr">
            <a:noAutofit/>
          </a:bodyPr>
          <a:lstStyle/>
          <a:p>
            <a:pPr marL="0" indent="0" algn="ctr">
              <a:buNone/>
            </a:pPr>
            <a:r>
              <a:rPr lang="fr-FR" sz="4000" b="1" dirty="0">
                <a:latin typeface="Book Antiqua" panose="02040602050305030304" pitchFamily="18" charset="0"/>
              </a:rPr>
              <a:t>Alléluia ! Gloire à notre</a:t>
            </a:r>
          </a:p>
          <a:p>
            <a:pPr marL="0" indent="0" algn="ctr">
              <a:buNone/>
            </a:pPr>
            <a:r>
              <a:rPr lang="fr-FR" sz="4000" b="1" dirty="0">
                <a:latin typeface="Book Antiqua" panose="02040602050305030304" pitchFamily="18" charset="0"/>
              </a:rPr>
              <a:t>Dieu.</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2552578"/>
            <a:ext cx="3574559" cy="1754326"/>
          </a:xfrm>
          <a:prstGeom prst="rect">
            <a:avLst/>
          </a:prstGeom>
        </p:spPr>
        <p:txBody>
          <a:bodyPr wrap="square" anchor="ctr" anchorCtr="0">
            <a:spAutoFit/>
          </a:bodyPr>
          <a:lstStyle/>
          <a:p>
            <a:pPr lvl="0" algn="just" rtl="1">
              <a:spcAft>
                <a:spcPts val="1200"/>
              </a:spcAft>
            </a:pPr>
            <a:r>
              <a:rPr lang="ar-AE" sz="5400" b="1" dirty="0" err="1">
                <a:solidFill>
                  <a:prstClr val="black"/>
                </a:solidFill>
                <a:latin typeface="Book Antiqua" panose="02040602050305030304" pitchFamily="18" charset="0"/>
              </a:rPr>
              <a:t>الليلويا</a:t>
            </a:r>
            <a:r>
              <a:rPr lang="ar-AE" sz="5400" b="1" dirty="0">
                <a:solidFill>
                  <a:prstClr val="black"/>
                </a:solidFill>
                <a:latin typeface="Book Antiqua" panose="02040602050305030304" pitchFamily="18" charset="0"/>
              </a:rPr>
              <a:t> المجد لإلهنا.</a:t>
            </a:r>
            <a:endParaRPr kumimoji="0" lang="ar-AE" sz="5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2367466"/>
            <a:ext cx="3933030" cy="2277547"/>
          </a:xfrm>
          <a:prstGeom prst="rect">
            <a:avLst/>
          </a:prstGeom>
        </p:spPr>
        <p:txBody>
          <a:bodyPr wrap="square">
            <a:spAutoFit/>
          </a:bodyPr>
          <a:lstStyle/>
          <a:p>
            <a:pPr lvl="0" algn="ctr">
              <a:spcAft>
                <a:spcPts val="1200"/>
              </a:spcAft>
            </a:pPr>
            <a:r>
              <a:rPr lang="fr-FR" sz="4400" b="1" dirty="0" err="1">
                <a:solidFill>
                  <a:prstClr val="black"/>
                </a:solidFill>
                <a:latin typeface="Avva_Marcos" panose="04020500000000000000" pitchFamily="82" charset="0"/>
              </a:rPr>
              <a:t>A</a:t>
            </a:r>
            <a:r>
              <a:rPr lang="fr-FR" sz="4400" b="1" dirty="0" err="1">
                <a:solidFill>
                  <a:prstClr val="black"/>
                </a:solidFill>
                <a:latin typeface="CS Avva Shenouda" panose="020B7200000000000000" pitchFamily="34" charset="0"/>
              </a:rPr>
              <a:t>llylouia</a:t>
            </a:r>
            <a:r>
              <a:rPr lang="fr-FR" sz="4400" b="1" dirty="0">
                <a:solidFill>
                  <a:prstClr val="black"/>
                </a:solidFill>
                <a:latin typeface="CS Avva Shenouda" panose="020B7200000000000000" pitchFamily="34" charset="0"/>
              </a:rPr>
              <a:t> Doxa ci `</a:t>
            </a:r>
            <a:r>
              <a:rPr lang="fr-FR" sz="4400" b="1" dirty="0" err="1">
                <a:solidFill>
                  <a:prstClr val="black"/>
                </a:solidFill>
                <a:latin typeface="CS Avva Shenouda" panose="020B7200000000000000" pitchFamily="34" charset="0"/>
              </a:rPr>
              <a:t>o:eoc</a:t>
            </a:r>
            <a:endParaRPr lang="fr-FR" sz="4400" b="1" dirty="0">
              <a:solidFill>
                <a:prstClr val="black"/>
              </a:solidFill>
              <a:latin typeface="CS Avva Shenouda" panose="020B7200000000000000" pitchFamily="34" charset="0"/>
            </a:endParaRPr>
          </a:p>
          <a:p>
            <a:pPr lvl="0" algn="ctr">
              <a:spcAft>
                <a:spcPts val="1200"/>
              </a:spcAft>
            </a:pPr>
            <a:r>
              <a:rPr lang="fr-FR" sz="4400" b="1" dirty="0">
                <a:solidFill>
                  <a:prstClr val="black"/>
                </a:solidFill>
                <a:latin typeface="CS Avva Shenouda" panose="020B7200000000000000" pitchFamily="34" charset="0"/>
              </a:rPr>
              <a:t>`</a:t>
            </a:r>
            <a:r>
              <a:rPr lang="fr-FR" sz="4400" b="1" dirty="0" err="1">
                <a:solidFill>
                  <a:prstClr val="black"/>
                </a:solidFill>
                <a:latin typeface="CS Avva Shenouda" panose="020B7200000000000000" pitchFamily="34" charset="0"/>
              </a:rPr>
              <a:t>ymwn</a:t>
            </a:r>
            <a:r>
              <a:rPr lang="fr-FR" sz="4400" b="1" dirty="0">
                <a:solidFill>
                  <a:prstClr val="black"/>
                </a:solidFill>
                <a:latin typeface="CS Avva Shenouda" panose="020B7200000000000000" pitchFamily="34" charset="0"/>
              </a:rPr>
              <a:t>.</a:t>
            </a:r>
            <a:endPar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13" name="ZoneTexte 12">
            <a:extLst>
              <a:ext uri="{FF2B5EF4-FFF2-40B4-BE49-F238E27FC236}">
                <a16:creationId xmlns:a16="http://schemas.microsoft.com/office/drawing/2014/main" id="{3E90E3F2-0010-424E-960E-99BDB8CEA014}"/>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4" name="Rectangle 74">
            <a:extLst>
              <a:ext uri="{FF2B5EF4-FFF2-40B4-BE49-F238E27FC236}">
                <a16:creationId xmlns:a16="http://schemas.microsoft.com/office/drawing/2014/main" id="{BEDB09FC-2289-4CA5-ACB7-68003C39B67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34566527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b="1" dirty="0">
                <a:latin typeface="Book Antiqua" panose="02040602050305030304" pitchFamily="18" charset="0"/>
              </a:rPr>
              <a:t>Cet encensoir en or est la Vierge et son arôme Notre Sauveur. Elle l'a enfanté, Il nous a sauvés et nous a remis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508133"/>
            <a:ext cx="3574559" cy="4154984"/>
          </a:xfrm>
          <a:prstGeom prst="rect">
            <a:avLst/>
          </a:prstGeom>
        </p:spPr>
        <p:txBody>
          <a:bodyPr wrap="square" anchor="ctr" anchorCtr="0">
            <a:spAutoFit/>
          </a:bodyPr>
          <a:lstStyle/>
          <a:p>
            <a:pPr lvl="0" algn="just" rtl="1">
              <a:spcAft>
                <a:spcPts val="1200"/>
              </a:spcAft>
            </a:pPr>
            <a:r>
              <a:rPr lang="ar-AE" sz="4400" b="1" dirty="0">
                <a:solidFill>
                  <a:prstClr val="black"/>
                </a:solidFill>
                <a:latin typeface="Book Antiqua" panose="02040602050305030304" pitchFamily="18" charset="0"/>
              </a:rPr>
              <a:t>المجمرة الذهب هي العذراء وعنبرها هو مخلصنا قد ولدته وخلصنا وغفر لنا خطايانا.</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3539430"/>
          </a:xfrm>
          <a:prstGeom prst="rect">
            <a:avLst/>
          </a:prstGeom>
        </p:spPr>
        <p:txBody>
          <a:bodyPr wrap="square">
            <a:spAutoFit/>
          </a:bodyPr>
          <a:lstStyle/>
          <a:p>
            <a:pPr lvl="0" algn="just">
              <a:spcAft>
                <a:spcPts val="1200"/>
              </a:spcAft>
            </a:pPr>
            <a:r>
              <a:rPr lang="fr-FR" sz="3200" b="1" dirty="0">
                <a:solidFill>
                  <a:prstClr val="black"/>
                </a:solidFill>
                <a:latin typeface="Avva_Marcos" panose="04020500000000000000" pitchFamily="82" charset="0"/>
              </a:rPr>
              <a:t>5</a:t>
            </a:r>
            <a:r>
              <a:rPr lang="fr-FR" sz="3200" b="1" dirty="0">
                <a:solidFill>
                  <a:prstClr val="black"/>
                </a:solidFill>
                <a:latin typeface="CS Avva Shenouda" panose="020B7200000000000000" pitchFamily="34" charset="0"/>
              </a:rPr>
              <a:t>soury `</a:t>
            </a:r>
            <a:r>
              <a:rPr lang="fr-FR" sz="3200" b="1" dirty="0" err="1">
                <a:solidFill>
                  <a:prstClr val="black"/>
                </a:solidFill>
                <a:latin typeface="CS Avva Shenouda" panose="020B7200000000000000" pitchFamily="34" charset="0"/>
              </a:rPr>
              <a:t>nnoub</a:t>
            </a:r>
            <a:r>
              <a:rPr lang="fr-FR" sz="3200" b="1" dirty="0">
                <a:solidFill>
                  <a:prstClr val="black"/>
                </a:solidFill>
                <a:latin typeface="CS Avva Shenouda" panose="020B7200000000000000" pitchFamily="34" charset="0"/>
              </a:rPr>
              <a:t> te ]</a:t>
            </a:r>
            <a:r>
              <a:rPr lang="fr-FR" sz="3200" b="1" dirty="0" err="1">
                <a:solidFill>
                  <a:prstClr val="black"/>
                </a:solidFill>
                <a:latin typeface="CS Avva Shenouda" panose="020B7200000000000000" pitchFamily="34" charset="0"/>
              </a:rPr>
              <a:t>par;enoc</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pec`arwmata</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Pencwtyr</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acmici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afcw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mmon</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ouoh</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af,a</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nennobi</a:t>
            </a:r>
            <a:r>
              <a:rPr lang="fr-FR" sz="3200" b="1" dirty="0">
                <a:solidFill>
                  <a:prstClr val="black"/>
                </a:solidFill>
                <a:latin typeface="CS Avva Shenouda" panose="020B7200000000000000" pitchFamily="34" charset="0"/>
              </a:rPr>
              <a:t> nan `</a:t>
            </a:r>
            <a:r>
              <a:rPr lang="fr-FR" sz="3200" b="1" dirty="0" err="1">
                <a:solidFill>
                  <a:prstClr val="black"/>
                </a:solidFill>
                <a:latin typeface="CS Avva Shenouda" panose="020B7200000000000000" pitchFamily="34" charset="0"/>
              </a:rPr>
              <a:t>ebol</a:t>
            </a:r>
            <a:r>
              <a:rPr lang="fr-FR" sz="32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432455"/>
            <a:ext cx="11089232" cy="732849"/>
          </a:xfrm>
          <a:prstGeom prst="rect">
            <a:avLst/>
          </a:prstGeom>
        </p:spPr>
        <p:txBody>
          <a:bodyPr wrap="square" anchor="t" anchorCtr="0">
            <a:noAutofit/>
          </a:bodyPr>
          <a:lstStyle/>
          <a:p>
            <a:pPr lvl="0" algn="ctr" rtl="1">
              <a:spcAft>
                <a:spcPts val="1200"/>
              </a:spcAft>
              <a:defRPr/>
            </a:pPr>
            <a:r>
              <a:rPr lang="ar-AE" sz="3200" b="1" dirty="0">
                <a:solidFill>
                  <a:srgbClr val="C00000"/>
                </a:solidFill>
                <a:latin typeface="Book Antiqua" panose="02040602050305030304" pitchFamily="18" charset="0"/>
              </a:rPr>
              <a:t>تي شوري </a:t>
            </a:r>
            <a:r>
              <a:rPr lang="ar-AE" sz="3200" b="1" dirty="0" err="1">
                <a:solidFill>
                  <a:srgbClr val="C00000"/>
                </a:solidFill>
                <a:latin typeface="Book Antiqua" panose="02040602050305030304" pitchFamily="18" charset="0"/>
              </a:rPr>
              <a:t>إننوب</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تىَ</a:t>
            </a:r>
            <a:r>
              <a:rPr lang="ar-AE" sz="3200" b="1" dirty="0">
                <a:solidFill>
                  <a:srgbClr val="C00000"/>
                </a:solidFill>
                <a:latin typeface="Book Antiqua" panose="02040602050305030304" pitchFamily="18" charset="0"/>
              </a:rPr>
              <a:t> تي </a:t>
            </a:r>
            <a:r>
              <a:rPr lang="ar-AE" sz="3200" b="1" dirty="0" err="1">
                <a:solidFill>
                  <a:srgbClr val="C00000"/>
                </a:solidFill>
                <a:latin typeface="Book Antiqua" panose="02040602050305030304" pitchFamily="18" charset="0"/>
              </a:rPr>
              <a:t>بارثينوس</a:t>
            </a:r>
            <a:r>
              <a:rPr lang="ar-AE" sz="3200" b="1" dirty="0">
                <a:solidFill>
                  <a:srgbClr val="C00000"/>
                </a:solidFill>
                <a:latin typeface="Book Antiqua" panose="02040602050305030304" pitchFamily="18" charset="0"/>
              </a:rPr>
              <a:t> : بيس </a:t>
            </a:r>
            <a:r>
              <a:rPr lang="ar-AE" sz="3200" b="1" dirty="0" err="1">
                <a:solidFill>
                  <a:srgbClr val="C00000"/>
                </a:solidFill>
                <a:latin typeface="Book Antiqua" panose="02040602050305030304" pitchFamily="18" charset="0"/>
              </a:rPr>
              <a:t>آروماطا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بىَ</a:t>
            </a:r>
            <a:r>
              <a:rPr lang="ar-AE" sz="3200" b="1" dirty="0">
                <a:solidFill>
                  <a:srgbClr val="C00000"/>
                </a:solidFill>
                <a:latin typeface="Book Antiqua" panose="02040602050305030304" pitchFamily="18" charset="0"/>
              </a:rPr>
              <a:t> بين سوتير : أس ميسي </a:t>
            </a:r>
            <a:r>
              <a:rPr lang="ar-AE" sz="3200" b="1" dirty="0" err="1">
                <a:solidFill>
                  <a:srgbClr val="C00000"/>
                </a:solidFill>
                <a:latin typeface="Book Antiqua" panose="02040602050305030304" pitchFamily="18" charset="0"/>
              </a:rPr>
              <a:t>إمموف</a:t>
            </a:r>
            <a:r>
              <a:rPr lang="ar-AE" sz="3200" b="1" dirty="0">
                <a:solidFill>
                  <a:srgbClr val="C00000"/>
                </a:solidFill>
                <a:latin typeface="Book Antiqua" panose="02040602050305030304" pitchFamily="18" charset="0"/>
              </a:rPr>
              <a:t> أف </a:t>
            </a:r>
            <a:r>
              <a:rPr lang="ar-AE" sz="3200" b="1" dirty="0" err="1">
                <a:solidFill>
                  <a:srgbClr val="C00000"/>
                </a:solidFill>
                <a:latin typeface="Book Antiqua" panose="02040602050305030304" pitchFamily="18" charset="0"/>
              </a:rPr>
              <a:t>سوتي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إممون</a:t>
            </a:r>
            <a:r>
              <a:rPr lang="ar-AE" sz="3200" b="1" dirty="0">
                <a:solidFill>
                  <a:srgbClr val="C00000"/>
                </a:solidFill>
                <a:latin typeface="Book Antiqua" panose="02040602050305030304" pitchFamily="18" charset="0"/>
              </a:rPr>
              <a:t> : أووه أف </a:t>
            </a:r>
            <a:r>
              <a:rPr lang="ar-AE" sz="3200" b="1" dirty="0" err="1">
                <a:solidFill>
                  <a:srgbClr val="C00000"/>
                </a:solidFill>
                <a:latin typeface="Book Antiqua" panose="02040602050305030304" pitchFamily="18" charset="0"/>
              </a:rPr>
              <a:t>كا</a:t>
            </a:r>
            <a:r>
              <a:rPr lang="ar-AE" sz="3200" b="1" dirty="0">
                <a:solidFill>
                  <a:srgbClr val="C00000"/>
                </a:solidFill>
                <a:latin typeface="Book Antiqua" panose="02040602050305030304" pitchFamily="18" charset="0"/>
              </a:rPr>
              <a:t> نين نوفي نان </a:t>
            </a:r>
            <a:r>
              <a:rPr lang="ar-AE" sz="3200" b="1" dirty="0" err="1">
                <a:solidFill>
                  <a:srgbClr val="C00000"/>
                </a:solidFill>
                <a:latin typeface="Book Antiqua" panose="02040602050305030304" pitchFamily="18" charset="0"/>
              </a:rPr>
              <a:t>إيفول</a:t>
            </a:r>
            <a:r>
              <a:rPr lang="ar-AE" sz="3200" b="1" dirty="0">
                <a:solidFill>
                  <a:srgbClr val="C00000"/>
                </a:solidFill>
                <a:latin typeface="Book Antiqua" panose="02040602050305030304" pitchFamily="18" charset="0"/>
              </a:rPr>
              <a:t>.</a:t>
            </a:r>
          </a:p>
        </p:txBody>
      </p:sp>
      <p:sp>
        <p:nvSpPr>
          <p:cNvPr id="15" name="ZoneTexte 14">
            <a:extLst>
              <a:ext uri="{FF2B5EF4-FFF2-40B4-BE49-F238E27FC236}">
                <a16:creationId xmlns:a16="http://schemas.microsoft.com/office/drawing/2014/main" id="{AB5D7892-4945-4F2B-AA9A-2512E3702033}"/>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6" name="Rectangle 74">
            <a:extLst>
              <a:ext uri="{FF2B5EF4-FFF2-40B4-BE49-F238E27FC236}">
                <a16:creationId xmlns:a16="http://schemas.microsoft.com/office/drawing/2014/main" id="{BF94614C-2830-4730-9C67-A3961E6DFF8D}"/>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15359376"/>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sz="3600" b="1" dirty="0">
                <a:latin typeface="Book Antiqua" panose="02040602050305030304" pitchFamily="18" charset="0"/>
              </a:rPr>
              <a:t>Voici Celui qui s'est élevé</a:t>
            </a:r>
          </a:p>
          <a:p>
            <a:pPr marL="0" indent="0" algn="just">
              <a:buNone/>
            </a:pPr>
            <a:r>
              <a:rPr lang="fr-FR" sz="3600" b="1" dirty="0">
                <a:latin typeface="Book Antiqua" panose="02040602050305030304" pitchFamily="18" charset="0"/>
              </a:rPr>
              <a:t>en sacrifice accepté sur la</a:t>
            </a:r>
          </a:p>
          <a:p>
            <a:pPr marL="0" indent="0" algn="just">
              <a:buNone/>
            </a:pPr>
            <a:r>
              <a:rPr lang="fr-FR" sz="3600" b="1" dirty="0">
                <a:latin typeface="Book Antiqua" panose="02040602050305030304" pitchFamily="18" charset="0"/>
              </a:rPr>
              <a:t>croix pour le salut du genre humain.</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692799"/>
            <a:ext cx="3574559" cy="3785652"/>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1200"/>
              </a:spcAft>
              <a:buClrTx/>
              <a:buSzTx/>
              <a:buFontTx/>
              <a:buNone/>
              <a:tabLst/>
              <a:defRPr/>
            </a:pP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هذا الذي أصعد ذاته</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ذبيحة مقبولة على</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الصليب عن خلاص</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جنسنا</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4555093"/>
          </a:xfrm>
          <a:prstGeom prst="rect">
            <a:avLst/>
          </a:prstGeom>
        </p:spPr>
        <p:txBody>
          <a:bodyPr wrap="square">
            <a:spAutoFit/>
          </a:bodyPr>
          <a:lstStyle/>
          <a:p>
            <a:pPr lvl="0" algn="just">
              <a:spcAft>
                <a:spcPts val="1200"/>
              </a:spcAft>
              <a:defRPr/>
            </a:pP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0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ai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etafenf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e`pswi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nou;uci`a</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lang="fr-FR" sz="4000" b="1" dirty="0" err="1">
                <a:solidFill>
                  <a:prstClr val="black"/>
                </a:solidFill>
                <a:latin typeface="CS Avva Shenouda" panose="020B7200000000000000" pitchFamily="34" charset="0"/>
              </a:rPr>
              <a:t>ecsyp</a:t>
            </a:r>
            <a:r>
              <a:rPr lang="fr-FR" sz="4000" b="1" dirty="0">
                <a:solidFill>
                  <a:prstClr val="black"/>
                </a:solidFill>
                <a:latin typeface="CS Avva Shenouda" panose="020B7200000000000000" pitchFamily="34" charset="0"/>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pictauroc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lang="fr-FR" sz="4000" b="1" dirty="0" err="1">
                <a:solidFill>
                  <a:prstClr val="black"/>
                </a:solidFill>
                <a:latin typeface="CS Avva Shenouda" panose="020B7200000000000000" pitchFamily="34" charset="0"/>
              </a:rPr>
              <a:t>qa</a:t>
            </a:r>
            <a:r>
              <a:rPr lang="fr-FR" sz="4000" b="1" dirty="0">
                <a:solidFill>
                  <a:prstClr val="black"/>
                </a:solidFill>
                <a:latin typeface="CS Avva Shenouda" panose="020B7200000000000000" pitchFamily="34" charset="0"/>
              </a:rPr>
              <a:t> </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poujai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mpengenoc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373216"/>
            <a:ext cx="11089232" cy="732849"/>
          </a:xfrm>
          <a:prstGeom prst="rect">
            <a:avLst/>
          </a:prstGeom>
        </p:spPr>
        <p:txBody>
          <a:bodyPr wrap="square" anchor="t" anchorCtr="0">
            <a:noAutofit/>
          </a:bodyPr>
          <a:lstStyle/>
          <a:p>
            <a:pPr lvl="0" algn="ctr" rtl="1">
              <a:spcAft>
                <a:spcPts val="1200"/>
              </a:spcAft>
              <a:defRPr/>
            </a:pPr>
            <a:r>
              <a:rPr lang="ar-AE" sz="3200" b="1" dirty="0" err="1">
                <a:solidFill>
                  <a:srgbClr val="C00000"/>
                </a:solidFill>
                <a:latin typeface="Book Antiqua" panose="02040602050305030304" pitchFamily="18" charset="0"/>
              </a:rPr>
              <a:t>فاي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إيطاف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إنف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إى</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إبشوي</a:t>
            </a:r>
            <a:r>
              <a:rPr lang="ar-AE" sz="3200" b="1" dirty="0">
                <a:solidFill>
                  <a:srgbClr val="C00000"/>
                </a:solidFill>
                <a:latin typeface="Book Antiqua" panose="02040602050305030304" pitchFamily="18" charset="0"/>
              </a:rPr>
              <a:t> إن أو </a:t>
            </a:r>
            <a:r>
              <a:rPr lang="ar-AE" sz="3200" b="1" dirty="0" err="1">
                <a:solidFill>
                  <a:srgbClr val="C00000"/>
                </a:solidFill>
                <a:latin typeface="Book Antiqua" panose="02040602050305030304" pitchFamily="18" charset="0"/>
              </a:rPr>
              <a:t>ثيسيا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إسشيب</a:t>
            </a:r>
            <a:r>
              <a:rPr lang="ar-AE" sz="3200" b="1" dirty="0">
                <a:solidFill>
                  <a:srgbClr val="C00000"/>
                </a:solidFill>
                <a:latin typeface="Book Antiqua" panose="02040602050305030304" pitchFamily="18" charset="0"/>
              </a:rPr>
              <a:t> هيجين </a:t>
            </a:r>
            <a:br>
              <a:rPr lang="ar-AE" sz="3200" b="1" dirty="0">
                <a:solidFill>
                  <a:srgbClr val="C00000"/>
                </a:solidFill>
                <a:latin typeface="Book Antiqua" panose="02040602050305030304" pitchFamily="18" charset="0"/>
              </a:rPr>
            </a:br>
            <a:r>
              <a:rPr lang="ar-AE" sz="3200" b="1" dirty="0">
                <a:solidFill>
                  <a:srgbClr val="C00000"/>
                </a:solidFill>
                <a:latin typeface="Book Antiqua" panose="02040602050305030304" pitchFamily="18" charset="0"/>
              </a:rPr>
              <a:t>بي </a:t>
            </a:r>
            <a:r>
              <a:rPr lang="ar-AE" sz="3200" b="1" dirty="0" err="1">
                <a:solidFill>
                  <a:srgbClr val="C00000"/>
                </a:solidFill>
                <a:latin typeface="Book Antiqua" panose="02040602050305030304" pitchFamily="18" charset="0"/>
              </a:rPr>
              <a:t>إسطافروس</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خا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a:t>
            </a:r>
            <a:r>
              <a:rPr lang="ar-AE" sz="3200" b="1" dirty="0">
                <a:solidFill>
                  <a:srgbClr val="C00000"/>
                </a:solidFill>
                <a:latin typeface="Book Antiqua" panose="02040602050305030304" pitchFamily="18" charset="0"/>
              </a:rPr>
              <a:t> أوجاي </a:t>
            </a:r>
            <a:r>
              <a:rPr lang="ar-AE" sz="3200" b="1" dirty="0" err="1">
                <a:solidFill>
                  <a:srgbClr val="C00000"/>
                </a:solidFill>
                <a:latin typeface="Book Antiqua" panose="02040602050305030304" pitchFamily="18" charset="0"/>
              </a:rPr>
              <a:t>إمبين</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جينوس</a:t>
            </a:r>
            <a:endParaRPr lang="ar-AE" sz="3200" b="1" dirty="0">
              <a:solidFill>
                <a:srgbClr val="C00000"/>
              </a:solidFill>
              <a:latin typeface="Book Antiqua" panose="02040602050305030304" pitchFamily="18" charset="0"/>
            </a:endParaRPr>
          </a:p>
        </p:txBody>
      </p:sp>
      <p:sp>
        <p:nvSpPr>
          <p:cNvPr id="14" name="ZoneTexte 13">
            <a:extLst>
              <a:ext uri="{FF2B5EF4-FFF2-40B4-BE49-F238E27FC236}">
                <a16:creationId xmlns:a16="http://schemas.microsoft.com/office/drawing/2014/main" id="{948E4064-E043-4D70-BEF3-053CE90E251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5" name="Rectangle 74">
            <a:extLst>
              <a:ext uri="{FF2B5EF4-FFF2-40B4-BE49-F238E27FC236}">
                <a16:creationId xmlns:a16="http://schemas.microsoft.com/office/drawing/2014/main" id="{7759F2BA-F939-4361-A09D-FDAB12FC664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22156255"/>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8"/>
            <a:ext cx="3512186" cy="5693865"/>
          </a:xfrm>
        </p:spPr>
        <p:txBody>
          <a:bodyPr numCol="1" spcCol="72000" anchor="t" anchorCtr="0">
            <a:noAutofit/>
          </a:bodyPr>
          <a:lstStyle/>
          <a:p>
            <a:pPr marL="0" indent="0" algn="just">
              <a:buNone/>
            </a:pPr>
            <a:r>
              <a:rPr lang="fr-FR" sz="3800" b="1" dirty="0">
                <a:latin typeface="Book Antiqua" panose="02040602050305030304" pitchFamily="18" charset="0"/>
              </a:rPr>
              <a:t>Et son Père très bon L’a senti le soir sur le Golgotha.</a:t>
            </a:r>
          </a:p>
          <a:p>
            <a:pPr marL="0" indent="0" algn="just">
              <a:buNone/>
            </a:pPr>
            <a:endParaRPr lang="fr-FR" sz="3600" b="1" dirty="0">
              <a:latin typeface="Book Antiqua" panose="02040602050305030304" pitchFamily="18" charset="0"/>
            </a:endParaRPr>
          </a:p>
          <a:p>
            <a:pPr marL="0" indent="0" algn="just">
              <a:buNone/>
            </a:pPr>
            <a:endParaRPr lang="fr-FR" sz="40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000" b="1" dirty="0">
                <a:latin typeface="Book Antiqua" panose="02040602050305030304" pitchFamily="18" charset="0"/>
              </a:rPr>
              <a:t>Nous T’adorons…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76672"/>
            <a:ext cx="3574559" cy="6093976"/>
          </a:xfrm>
          <a:prstGeom prst="rect">
            <a:avLst/>
          </a:prstGeom>
        </p:spPr>
        <p:txBody>
          <a:bodyPr wrap="square" anchor="t" anchorCtr="0">
            <a:spAutoFit/>
          </a:bodyPr>
          <a:lstStyle/>
          <a:p>
            <a:pPr lvl="0" algn="just" rtl="1">
              <a:spcAft>
                <a:spcPts val="1200"/>
              </a:spcAft>
            </a:pPr>
            <a:r>
              <a:rPr lang="ar-AE" sz="5400" b="1" dirty="0">
                <a:solidFill>
                  <a:prstClr val="black"/>
                </a:solidFill>
                <a:latin typeface="Book Antiqua" panose="02040602050305030304" pitchFamily="18" charset="0"/>
              </a:rPr>
              <a:t>فاشتمه أبوه الصالح</a:t>
            </a:r>
            <a:r>
              <a:rPr lang="fr-FR" sz="5400" b="1" dirty="0">
                <a:solidFill>
                  <a:prstClr val="black"/>
                </a:solidFill>
                <a:latin typeface="Book Antiqua" panose="02040602050305030304" pitchFamily="18" charset="0"/>
              </a:rPr>
              <a:t> </a:t>
            </a:r>
            <a:r>
              <a:rPr lang="ar-AE" sz="5400" b="1" dirty="0">
                <a:solidFill>
                  <a:prstClr val="black"/>
                </a:solidFill>
                <a:latin typeface="Book Antiqua" panose="02040602050305030304" pitchFamily="18" charset="0"/>
              </a:rPr>
              <a:t>وقت المساء على</a:t>
            </a:r>
            <a:r>
              <a:rPr lang="fr-FR" sz="5400" b="1" dirty="0">
                <a:solidFill>
                  <a:prstClr val="black"/>
                </a:solidFill>
                <a:latin typeface="Book Antiqua" panose="02040602050305030304" pitchFamily="18" charset="0"/>
              </a:rPr>
              <a:t> </a:t>
            </a:r>
            <a:r>
              <a:rPr lang="ar-AE" sz="5400" b="1" dirty="0" err="1">
                <a:solidFill>
                  <a:prstClr val="black"/>
                </a:solidFill>
                <a:latin typeface="Book Antiqua" panose="02040602050305030304" pitchFamily="18" charset="0"/>
              </a:rPr>
              <a:t>الجلجثة</a:t>
            </a:r>
            <a:r>
              <a:rPr lang="ar-AE" sz="5400" b="1" dirty="0">
                <a:solidFill>
                  <a:prstClr val="black"/>
                </a:solidFill>
                <a:latin typeface="Book Antiqua" panose="02040602050305030304" pitchFamily="18" charset="0"/>
              </a:rPr>
              <a:t>.</a:t>
            </a:r>
            <a:endParaRPr lang="fr-FR" sz="5400" b="1" dirty="0">
              <a:solidFill>
                <a:prstClr val="black"/>
              </a:solidFill>
              <a:latin typeface="Book Antiqua" panose="02040602050305030304" pitchFamily="18" charset="0"/>
            </a:endParaRPr>
          </a:p>
          <a:p>
            <a:pPr lvl="0" algn="just" rtl="1">
              <a:spcAft>
                <a:spcPts val="1200"/>
              </a:spcAft>
            </a:pPr>
            <a:endParaRPr lang="fr-FR" sz="5400" b="1" dirty="0">
              <a:solidFill>
                <a:prstClr val="black"/>
              </a:solidFill>
              <a:latin typeface="Book Antiqua" panose="02040602050305030304" pitchFamily="18" charset="0"/>
              <a:cs typeface="Arial" panose="020B0604020202020204" pitchFamily="34" charset="0"/>
            </a:endParaRPr>
          </a:p>
          <a:p>
            <a:pPr lvl="0" algn="just" rtl="1">
              <a:spcAft>
                <a:spcPts val="1200"/>
              </a:spcAft>
            </a:pPr>
            <a:endParaRPr lang="fr-FR" sz="3600" b="1" dirty="0">
              <a:solidFill>
                <a:prstClr val="black"/>
              </a:solidFill>
              <a:latin typeface="Book Antiqua" panose="02040602050305030304" pitchFamily="18" charset="0"/>
              <a:cs typeface="Arial" panose="020B0604020202020204" pitchFamily="34" charset="0"/>
            </a:endParaRPr>
          </a:p>
          <a:p>
            <a:pPr lvl="0" algn="just" rtl="1">
              <a:spcAft>
                <a:spcPts val="1200"/>
              </a:spcAft>
            </a:pPr>
            <a:r>
              <a:rPr lang="ar-AE" sz="4000" b="1" dirty="0">
                <a:solidFill>
                  <a:prstClr val="black"/>
                </a:solidFill>
                <a:latin typeface="Book Antiqua" panose="02040602050305030304" pitchFamily="18" charset="0"/>
              </a:rPr>
              <a:t>نسجد لك</a:t>
            </a:r>
            <a:r>
              <a:rPr lang="fr-FR" sz="4000" b="1" dirty="0">
                <a:solidFill>
                  <a:prstClr val="black"/>
                </a:solidFill>
                <a:latin typeface="Book Antiqua" panose="02040602050305030304" pitchFamily="18" charset="0"/>
              </a:rPr>
              <a:t> …</a:t>
            </a:r>
            <a:endParaRPr lang="ar-AE" sz="40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585054"/>
            <a:ext cx="3933030" cy="5816977"/>
          </a:xfrm>
          <a:prstGeom prst="rect">
            <a:avLst/>
          </a:prstGeom>
        </p:spPr>
        <p:txBody>
          <a:bodyPr wrap="square">
            <a:spAutoFit/>
          </a:bodyPr>
          <a:lstStyle/>
          <a:p>
            <a:pPr lvl="0" algn="just">
              <a:spcAft>
                <a:spcPts val="1200"/>
              </a:spcAft>
            </a:pPr>
            <a:r>
              <a:rPr lang="fr-FR" sz="4000" b="1" dirty="0" err="1">
                <a:solidFill>
                  <a:prstClr val="black"/>
                </a:solidFill>
                <a:latin typeface="CS Avva Shenouda" panose="020B7200000000000000" pitchFamily="34" charset="0"/>
              </a:rPr>
              <a:t>Afswlem</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erof</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nje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Pefiwt</a:t>
            </a:r>
            <a:r>
              <a:rPr lang="fr-FR" sz="4000" b="1" dirty="0">
                <a:solidFill>
                  <a:prstClr val="black"/>
                </a:solidFill>
                <a:latin typeface="CS Avva Shenouda" panose="020B7200000000000000" pitchFamily="34" charset="0"/>
              </a:rPr>
              <a:t> `n`</a:t>
            </a:r>
            <a:r>
              <a:rPr lang="fr-FR" sz="4000" b="1" dirty="0" err="1">
                <a:solidFill>
                  <a:prstClr val="black"/>
                </a:solidFill>
                <a:latin typeface="CS Avva Shenouda" panose="020B7200000000000000" pitchFamily="34" charset="0"/>
              </a:rPr>
              <a:t>aga;oc</a:t>
            </a:r>
            <a:r>
              <a:rPr lang="fr-FR" sz="4000" b="1" dirty="0">
                <a:solidFill>
                  <a:prstClr val="black"/>
                </a:solidFill>
                <a:latin typeface="CS Avva Shenouda" panose="020B7200000000000000" pitchFamily="34" charset="0"/>
              </a:rPr>
              <a:t> @ `m`</a:t>
            </a:r>
            <a:r>
              <a:rPr lang="fr-FR" sz="4000" b="1" dirty="0" err="1">
                <a:solidFill>
                  <a:prstClr val="black"/>
                </a:solidFill>
                <a:latin typeface="CS Avva Shenouda" panose="020B7200000000000000" pitchFamily="34" charset="0"/>
              </a:rPr>
              <a:t>vnau</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nte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hanarouhi</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hijen</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golgo;a</a:t>
            </a:r>
            <a:endParaRPr lang="fr-FR" sz="4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3200" b="1" dirty="0" err="1">
                <a:solidFill>
                  <a:prstClr val="black"/>
                </a:solidFill>
                <a:latin typeface="CS Avva Shenouda" panose="020B7200000000000000" pitchFamily="34" charset="0"/>
              </a:rPr>
              <a:t>Tenouwst</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mmok</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7" name="Rectangle 6">
            <a:extLst>
              <a:ext uri="{FF2B5EF4-FFF2-40B4-BE49-F238E27FC236}">
                <a16:creationId xmlns:a16="http://schemas.microsoft.com/office/drawing/2014/main" id="{527DCC36-74D8-4188-8C2F-77AF83047E7B}"/>
              </a:ext>
            </a:extLst>
          </p:cNvPr>
          <p:cNvSpPr/>
          <p:nvPr/>
        </p:nvSpPr>
        <p:spPr>
          <a:xfrm>
            <a:off x="389809" y="4705980"/>
            <a:ext cx="11322815" cy="523220"/>
          </a:xfrm>
          <a:prstGeom prst="rect">
            <a:avLst/>
          </a:prstGeom>
        </p:spPr>
        <p:txBody>
          <a:bodyPr wrap="square" anchor="t" anchorCtr="0">
            <a:spAutoFit/>
          </a:bodyPr>
          <a:lstStyle/>
          <a:p>
            <a:pPr lvl="0" algn="ctr" rtl="1">
              <a:spcAft>
                <a:spcPts val="1200"/>
              </a:spcAft>
            </a:pPr>
            <a:r>
              <a:rPr lang="ar-AE" sz="2800" b="1" dirty="0" err="1">
                <a:solidFill>
                  <a:srgbClr val="C00000"/>
                </a:solidFill>
                <a:latin typeface="Book Antiqua" panose="02040602050305030304" pitchFamily="18" charset="0"/>
              </a:rPr>
              <a:t>أفشوليم</a:t>
            </a:r>
            <a:r>
              <a:rPr lang="fr-FR"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إيروف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إنجىَ</a:t>
            </a:r>
            <a:r>
              <a:rPr lang="ar-AE" sz="2800" b="1" dirty="0">
                <a:solidFill>
                  <a:srgbClr val="C00000"/>
                </a:solidFill>
                <a:latin typeface="Book Antiqua" panose="02040602050305030304" pitchFamily="18" charset="0"/>
              </a:rPr>
              <a:t> بيف </a:t>
            </a:r>
            <a:r>
              <a:rPr lang="ar-AE" sz="2800" b="1" dirty="0" err="1">
                <a:solidFill>
                  <a:srgbClr val="C00000"/>
                </a:solidFill>
                <a:latin typeface="Book Antiqua" panose="02040602050305030304" pitchFamily="18" charset="0"/>
              </a:rPr>
              <a:t>يوت</a:t>
            </a:r>
            <a:r>
              <a:rPr lang="ar-AE" sz="2800" b="1" dirty="0">
                <a:solidFill>
                  <a:srgbClr val="C00000"/>
                </a:solidFill>
                <a:latin typeface="Book Antiqua" panose="02040602050305030304" pitchFamily="18" charset="0"/>
              </a:rPr>
              <a:t> </a:t>
            </a:r>
            <a:r>
              <a:rPr lang="fr-FR" sz="2800" b="1" dirty="0">
                <a:solidFill>
                  <a:srgbClr val="C00000"/>
                </a:solidFill>
                <a:latin typeface="Book Antiqua" panose="02040602050305030304" pitchFamily="18" charset="0"/>
              </a:rPr>
              <a:t> </a:t>
            </a:r>
            <a:r>
              <a:rPr lang="ar-AE" sz="2800" b="1" dirty="0">
                <a:solidFill>
                  <a:srgbClr val="C00000"/>
                </a:solidFill>
                <a:latin typeface="Book Antiqua" panose="02040602050305030304" pitchFamily="18" charset="0"/>
              </a:rPr>
              <a:t>إن </a:t>
            </a:r>
            <a:r>
              <a:rPr lang="ar-AE" sz="2800" b="1" dirty="0" err="1">
                <a:solidFill>
                  <a:srgbClr val="C00000"/>
                </a:solidFill>
                <a:latin typeface="Book Antiqua" panose="02040602050305030304" pitchFamily="18" charset="0"/>
              </a:rPr>
              <a:t>آغاثوس</a:t>
            </a:r>
            <a:r>
              <a:rPr lang="ar-AE" sz="2800" b="1" dirty="0">
                <a:solidFill>
                  <a:srgbClr val="C00000"/>
                </a:solidFill>
                <a:latin typeface="Book Antiqua" panose="02040602050305030304" pitchFamily="18" charset="0"/>
              </a:rPr>
              <a:t> إم </a:t>
            </a:r>
            <a:r>
              <a:rPr lang="ar-AE" sz="2800" b="1" dirty="0" err="1">
                <a:solidFill>
                  <a:srgbClr val="C00000"/>
                </a:solidFill>
                <a:latin typeface="Book Antiqua" panose="02040602050305030304" pitchFamily="18" charset="0"/>
              </a:rPr>
              <a:t>إفناف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إنتى</a:t>
            </a:r>
            <a:r>
              <a:rPr lang="ar-AE" sz="2800" b="1" dirty="0">
                <a:solidFill>
                  <a:srgbClr val="C00000"/>
                </a:solidFill>
                <a:latin typeface="Book Antiqua" panose="02040602050305030304" pitchFamily="18" charset="0"/>
              </a:rPr>
              <a:t> هان </a:t>
            </a:r>
            <a:r>
              <a:rPr lang="ar-AE" sz="2800" b="1" dirty="0" err="1">
                <a:solidFill>
                  <a:srgbClr val="C00000"/>
                </a:solidFill>
                <a:latin typeface="Book Antiqua" panose="02040602050305030304" pitchFamily="18" charset="0"/>
              </a:rPr>
              <a:t>آروهي</a:t>
            </a:r>
            <a:r>
              <a:rPr lang="ar-AE" sz="2800" b="1" dirty="0">
                <a:solidFill>
                  <a:srgbClr val="C00000"/>
                </a:solidFill>
                <a:latin typeface="Book Antiqua" panose="02040602050305030304" pitchFamily="18" charset="0"/>
              </a:rPr>
              <a:t> هيجين تي </a:t>
            </a:r>
            <a:r>
              <a:rPr lang="ar-AE" sz="2800" b="1" dirty="0" err="1">
                <a:solidFill>
                  <a:srgbClr val="C00000"/>
                </a:solidFill>
                <a:latin typeface="Book Antiqua" panose="02040602050305030304" pitchFamily="18" charset="0"/>
              </a:rPr>
              <a:t>غولغوثا</a:t>
            </a:r>
            <a:r>
              <a:rPr lang="ar-AE" sz="2800" b="1" dirty="0">
                <a:solidFill>
                  <a:srgbClr val="C00000"/>
                </a:solidFill>
                <a:latin typeface="Book Antiqua" panose="02040602050305030304" pitchFamily="18" charset="0"/>
              </a:rPr>
              <a:t>. </a:t>
            </a:r>
          </a:p>
        </p:txBody>
      </p:sp>
      <p:sp>
        <p:nvSpPr>
          <p:cNvPr id="14" name="ZoneTexte 13">
            <a:extLst>
              <a:ext uri="{FF2B5EF4-FFF2-40B4-BE49-F238E27FC236}">
                <a16:creationId xmlns:a16="http://schemas.microsoft.com/office/drawing/2014/main" id="{55CD0A72-DC0E-408B-B7BE-D726AFE210C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5" name="Rectangle 74">
            <a:extLst>
              <a:ext uri="{FF2B5EF4-FFF2-40B4-BE49-F238E27FC236}">
                <a16:creationId xmlns:a16="http://schemas.microsoft.com/office/drawing/2014/main" id="{EFC947D6-DAE9-4CBD-A52A-F1794D5D3E8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135214744"/>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501008"/>
            <a:ext cx="6144344" cy="2321099"/>
          </a:xfrm>
        </p:spPr>
        <p:txBody>
          <a:bodyPr numCol="1" spcCol="72000" anchor="t" anchorCtr="0">
            <a:noAutofit/>
          </a:bodyPr>
          <a:lstStyle/>
          <a:p>
            <a:pPr marL="0" indent="0" algn="just">
              <a:buNone/>
            </a:pPr>
            <a:r>
              <a:rPr lang="fr-FR" sz="1900" b="1" dirty="0">
                <a:latin typeface="Book Antiqua" panose="02040602050305030304" pitchFamily="18" charset="0"/>
              </a:rPr>
              <a:t>Pour la résurrection des morts qui se sont endormis dans la Foi du Christ, nous T'implorons ô Seigneur d’accorder le repos de toutes leurs âmes. Paul, serviteur de notre Seigneur Jésus Christ, apôtre par appel divin, mis à part pour l'annonce de l'Évangile de Dieu. </a:t>
            </a:r>
            <a:r>
              <a:rPr lang="fr-FR" sz="1900" b="1" i="1" dirty="0">
                <a:solidFill>
                  <a:srgbClr val="C00000"/>
                </a:solidFill>
                <a:latin typeface="Book Antiqua" panose="02040602050305030304" pitchFamily="18" charset="0"/>
              </a:rPr>
              <a:t>Ayez entre vous les mêmes sentiments qui sont dans le Christ Jésus… (Lui, de condition divine, ne retint pas jalousement le rang qui l'égalait à Dieu…)  </a:t>
            </a:r>
            <a:r>
              <a:rPr lang="fr-FR" sz="1900" b="1" dirty="0">
                <a:latin typeface="Book Antiqua" panose="02040602050305030304" pitchFamily="18" charset="0"/>
              </a:rPr>
              <a:t>La grâce de Dieu le Père soit avec vous, mes pères et mes frères. </a:t>
            </a:r>
            <a:r>
              <a:rPr lang="fr-FR" sz="1900" b="1" dirty="0">
                <a:solidFill>
                  <a:srgbClr val="C00000"/>
                </a:solidFill>
                <a:latin typeface="Book Antiqua" panose="02040602050305030304" pitchFamily="18" charset="0"/>
              </a:rPr>
              <a:t>Amen</a:t>
            </a:r>
            <a:r>
              <a:rPr lang="fr-FR" sz="1900" b="1" dirty="0">
                <a:latin typeface="Book Antiqua" panose="02040602050305030304" pitchFamily="18" charset="0"/>
              </a:rPr>
              <a: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260648"/>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900" b="1" dirty="0" err="1">
                <a:latin typeface="Avva_Marcos" panose="04020500000000000000" pitchFamily="82" charset="0"/>
              </a:rPr>
              <a:t>E</a:t>
            </a:r>
            <a:r>
              <a:rPr lang="fr-FR" sz="2900" b="1" dirty="0" err="1">
                <a:latin typeface="Athanasius" pitchFamily="2" charset="0"/>
              </a:rPr>
              <a:t>qbe</a:t>
            </a:r>
            <a:r>
              <a:rPr lang="fr-FR" sz="2900" b="1" dirty="0">
                <a:latin typeface="Athanasius" pitchFamily="2" charset="0"/>
              </a:rPr>
              <a:t> ;`</a:t>
            </a:r>
            <a:r>
              <a:rPr lang="fr-FR" sz="2900" b="1" dirty="0" err="1">
                <a:latin typeface="Athanasius" pitchFamily="2" charset="0"/>
              </a:rPr>
              <a:t>anactacic</a:t>
            </a:r>
            <a:r>
              <a:rPr lang="fr-FR" sz="2900" b="1" dirty="0">
                <a:latin typeface="Athanasius" pitchFamily="2" charset="0"/>
              </a:rPr>
              <a:t> `</a:t>
            </a:r>
            <a:r>
              <a:rPr lang="fr-FR" sz="2900" b="1" dirty="0" err="1">
                <a:latin typeface="Athanasius" pitchFamily="2" charset="0"/>
              </a:rPr>
              <a:t>nte</a:t>
            </a:r>
            <a:r>
              <a:rPr lang="fr-FR" sz="2900" b="1" dirty="0">
                <a:latin typeface="Athanasius" pitchFamily="2" charset="0"/>
              </a:rPr>
              <a:t> </a:t>
            </a:r>
            <a:r>
              <a:rPr lang="fr-FR" sz="2900" b="1" dirty="0" err="1">
                <a:latin typeface="Athanasius" pitchFamily="2" charset="0"/>
              </a:rPr>
              <a:t>nirefmwout</a:t>
            </a:r>
            <a:r>
              <a:rPr lang="fr-FR" sz="2900" b="1" dirty="0">
                <a:latin typeface="Athanasius" pitchFamily="2" charset="0"/>
              </a:rPr>
              <a:t> </a:t>
            </a:r>
            <a:r>
              <a:rPr lang="fr-FR" sz="2900" b="1" dirty="0" err="1">
                <a:latin typeface="Athanasius" pitchFamily="2" charset="0"/>
              </a:rPr>
              <a:t>nh`etauenkot</a:t>
            </a:r>
            <a:r>
              <a:rPr lang="fr-FR" sz="2900" b="1" dirty="0">
                <a:latin typeface="Athanasius" pitchFamily="2" charset="0"/>
              </a:rPr>
              <a:t> </a:t>
            </a:r>
            <a:r>
              <a:rPr lang="fr-FR" sz="2900" b="1" dirty="0" err="1">
                <a:latin typeface="Athanasius" pitchFamily="2" charset="0"/>
              </a:rPr>
              <a:t>auemton</a:t>
            </a:r>
            <a:r>
              <a:rPr lang="fr-FR" sz="2900" b="1" dirty="0">
                <a:latin typeface="Athanasius" pitchFamily="2" charset="0"/>
              </a:rPr>
              <a:t> `</a:t>
            </a:r>
            <a:r>
              <a:rPr lang="fr-FR" sz="2900" b="1" dirty="0" err="1">
                <a:latin typeface="Athanasius" pitchFamily="2" charset="0"/>
              </a:rPr>
              <a:t>mmwou</a:t>
            </a:r>
            <a:r>
              <a:rPr lang="fr-FR" sz="2900" b="1" dirty="0">
                <a:latin typeface="Athanasius" pitchFamily="2" charset="0"/>
              </a:rPr>
              <a:t> 'en `</a:t>
            </a:r>
            <a:r>
              <a:rPr lang="fr-FR" sz="2900" b="1" dirty="0" err="1">
                <a:latin typeface="Athanasius" pitchFamily="2" charset="0"/>
              </a:rPr>
              <a:t>vna</a:t>
            </a:r>
            <a:r>
              <a:rPr lang="fr-FR" sz="2900" b="1" dirty="0">
                <a:latin typeface="Athanasius" pitchFamily="2" charset="0"/>
              </a:rPr>
              <a:t>\; `</a:t>
            </a:r>
            <a:r>
              <a:rPr lang="fr-FR" sz="2900" b="1" dirty="0" err="1">
                <a:latin typeface="Athanasius" pitchFamily="2" charset="0"/>
              </a:rPr>
              <a:t>mPi`xrictoc</a:t>
            </a:r>
            <a:r>
              <a:rPr lang="fr-FR" sz="2900" b="1" dirty="0">
                <a:latin typeface="Athanasius" pitchFamily="2" charset="0"/>
              </a:rPr>
              <a:t> &gt; ~P_ </a:t>
            </a:r>
            <a:r>
              <a:rPr lang="fr-FR" sz="2900" b="1" dirty="0" err="1">
                <a:latin typeface="Athanasius" pitchFamily="2" charset="0"/>
              </a:rPr>
              <a:t>ma`mton</a:t>
            </a:r>
            <a:r>
              <a:rPr lang="fr-FR" sz="2900" b="1" dirty="0">
                <a:latin typeface="Athanasius" pitchFamily="2" charset="0"/>
              </a:rPr>
              <a:t> `</a:t>
            </a:r>
            <a:r>
              <a:rPr lang="fr-FR" sz="2900" b="1" dirty="0" err="1">
                <a:latin typeface="Athanasius" pitchFamily="2" charset="0"/>
              </a:rPr>
              <a:t>nnouyuxh</a:t>
            </a:r>
            <a:r>
              <a:rPr lang="fr-FR" sz="2900" b="1" dirty="0">
                <a:latin typeface="Athanasius" pitchFamily="2" charset="0"/>
              </a:rPr>
              <a:t> </a:t>
            </a:r>
            <a:r>
              <a:rPr lang="fr-FR" sz="2900" b="1" dirty="0" err="1">
                <a:latin typeface="Athanasius" pitchFamily="2" charset="0"/>
              </a:rPr>
              <a:t>throu</a:t>
            </a:r>
            <a:r>
              <a:rPr lang="fr-FR" sz="2900" b="1" dirty="0">
                <a:latin typeface="Athanasius" pitchFamily="2" charset="0"/>
              </a:rPr>
              <a:t>. </a:t>
            </a:r>
            <a:r>
              <a:rPr lang="fr-FR" sz="2900" b="1" dirty="0" err="1">
                <a:latin typeface="Athanasius" pitchFamily="2" charset="0"/>
              </a:rPr>
              <a:t>Pauloc</a:t>
            </a:r>
            <a:r>
              <a:rPr lang="fr-FR" sz="2900" b="1" dirty="0">
                <a:latin typeface="Athanasius" pitchFamily="2" charset="0"/>
              </a:rPr>
              <a:t> `</a:t>
            </a:r>
            <a:r>
              <a:rPr lang="fr-FR" sz="2900" b="1" dirty="0" err="1">
                <a:latin typeface="Athanasius" pitchFamily="2" charset="0"/>
              </a:rPr>
              <a:t>vbwk</a:t>
            </a:r>
            <a:r>
              <a:rPr lang="fr-FR" sz="2900" b="1" dirty="0">
                <a:latin typeface="Athanasius" pitchFamily="2" charset="0"/>
              </a:rPr>
              <a:t> `</a:t>
            </a:r>
            <a:r>
              <a:rPr lang="fr-FR" sz="2900" b="1" dirty="0" err="1">
                <a:latin typeface="Athanasius" pitchFamily="2" charset="0"/>
              </a:rPr>
              <a:t>mPen</a:t>
            </a:r>
            <a:r>
              <a:rPr lang="fr-FR" sz="2900" b="1" dirty="0">
                <a:latin typeface="Athanasius" pitchFamily="2" charset="0"/>
              </a:rPr>
              <a:t>_ </a:t>
            </a:r>
            <a:r>
              <a:rPr lang="fr-FR" sz="2900" b="1" dirty="0" err="1">
                <a:latin typeface="Athanasius" pitchFamily="2" charset="0"/>
              </a:rPr>
              <a:t>Ih</a:t>
            </a:r>
            <a:r>
              <a:rPr lang="fr-FR" sz="2900" b="1" dirty="0">
                <a:latin typeface="Athanasius" pitchFamily="2" charset="0"/>
              </a:rPr>
              <a:t>/c/ Px/c/ &gt; </a:t>
            </a:r>
            <a:r>
              <a:rPr lang="fr-FR" sz="2900" b="1" dirty="0" err="1">
                <a:latin typeface="Athanasius" pitchFamily="2" charset="0"/>
              </a:rPr>
              <a:t>pi`apoctoloc</a:t>
            </a:r>
            <a:r>
              <a:rPr lang="fr-FR" sz="2900" b="1" dirty="0">
                <a:latin typeface="Athanasius" pitchFamily="2" charset="0"/>
              </a:rPr>
              <a:t> </a:t>
            </a:r>
            <a:r>
              <a:rPr lang="fr-FR" sz="2900" b="1" dirty="0" err="1">
                <a:latin typeface="Athanasius" pitchFamily="2" charset="0"/>
              </a:rPr>
              <a:t>etqa</a:t>
            </a:r>
            <a:r>
              <a:rPr lang="fr-FR" sz="2900" b="1" dirty="0">
                <a:latin typeface="Athanasius" pitchFamily="2" charset="0"/>
              </a:rPr>
              <a:t>\</a:t>
            </a:r>
            <a:r>
              <a:rPr lang="fr-FR" sz="2900" b="1" dirty="0" err="1">
                <a:latin typeface="Athanasius" pitchFamily="2" charset="0"/>
              </a:rPr>
              <a:t>em</a:t>
            </a:r>
            <a:r>
              <a:rPr lang="fr-FR" sz="2900" b="1" dirty="0">
                <a:latin typeface="Athanasius" pitchFamily="2" charset="0"/>
              </a:rPr>
              <a:t> &gt; </a:t>
            </a:r>
            <a:r>
              <a:rPr lang="fr-FR" sz="2900" b="1" dirty="0" err="1">
                <a:latin typeface="Athanasius" pitchFamily="2" charset="0"/>
              </a:rPr>
              <a:t>vh`èetauqa</a:t>
            </a:r>
            <a:r>
              <a:rPr lang="fr-FR" sz="2900" b="1" dirty="0">
                <a:latin typeface="Athanasius" pitchFamily="2" charset="0"/>
              </a:rPr>
              <a:t>]f  `</a:t>
            </a:r>
            <a:r>
              <a:rPr lang="fr-FR" sz="2900" b="1" dirty="0" err="1">
                <a:latin typeface="Athanasius" pitchFamily="2" charset="0"/>
              </a:rPr>
              <a:t>èepi</a:t>
            </a:r>
            <a:r>
              <a:rPr lang="fr-FR" sz="2900" b="1" dirty="0">
                <a:latin typeface="Athanasius" pitchFamily="2" charset="0"/>
              </a:rPr>
              <a:t>\i]</a:t>
            </a:r>
            <a:r>
              <a:rPr lang="fr-FR" sz="2900" b="1" dirty="0" err="1">
                <a:latin typeface="Athanasius" pitchFamily="2" charset="0"/>
              </a:rPr>
              <a:t>ennoufi</a:t>
            </a:r>
            <a:r>
              <a:rPr lang="fr-FR" sz="2900" b="1" dirty="0">
                <a:latin typeface="Athanasius" pitchFamily="2" charset="0"/>
              </a:rPr>
              <a:t> `</a:t>
            </a:r>
            <a:r>
              <a:rPr lang="fr-FR" sz="2900" b="1" dirty="0" err="1">
                <a:latin typeface="Athanasius" pitchFamily="2" charset="0"/>
              </a:rPr>
              <a:t>nte</a:t>
            </a:r>
            <a:r>
              <a:rPr lang="fr-FR" sz="2900" b="1" dirty="0">
                <a:latin typeface="Athanasius" pitchFamily="2" charset="0"/>
              </a:rPr>
              <a:t> V; &gt;</a:t>
            </a:r>
            <a:r>
              <a:rPr lang="fr-FR" sz="2900" b="1" dirty="0">
                <a:latin typeface="CS Avva Shenouda" panose="020B7200000000000000" pitchFamily="34" charset="0"/>
              </a:rPr>
              <a:t> </a:t>
            </a:r>
            <a:r>
              <a:rPr lang="fr-FR" sz="2900" b="1" i="1" dirty="0" err="1">
                <a:solidFill>
                  <a:srgbClr val="C00000"/>
                </a:solidFill>
                <a:latin typeface="Athanasius" pitchFamily="2" charset="0"/>
              </a:rPr>
              <a:t>Marefmeu`èi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èevai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èn`è'rhi</a:t>
            </a:r>
            <a:r>
              <a:rPr lang="fr-FR" sz="2900" b="1" i="1" dirty="0">
                <a:solidFill>
                  <a:srgbClr val="C00000"/>
                </a:solidFill>
                <a:latin typeface="Athanasius" pitchFamily="2" charset="0"/>
              </a:rPr>
              <a:t> 'en </a:t>
            </a:r>
            <a:r>
              <a:rPr lang="fr-FR" sz="2900" b="1" i="1" dirty="0" err="1">
                <a:solidFill>
                  <a:srgbClr val="C00000"/>
                </a:solidFill>
                <a:latin typeface="Athanasius" pitchFamily="2" charset="0"/>
              </a:rPr>
              <a:t>qhnou</a:t>
            </a:r>
            <a:r>
              <a:rPr lang="fr-FR" sz="2900" b="1" i="1" dirty="0">
                <a:solidFill>
                  <a:srgbClr val="C00000"/>
                </a:solidFill>
                <a:latin typeface="Athanasius" pitchFamily="2" charset="0"/>
              </a:rPr>
              <a:t> &gt; `</a:t>
            </a:r>
            <a:r>
              <a:rPr lang="fr-FR" sz="2900" b="1" i="1" dirty="0" err="1">
                <a:solidFill>
                  <a:srgbClr val="C00000"/>
                </a:solidFill>
                <a:latin typeface="Athanasius" pitchFamily="2" charset="0"/>
              </a:rPr>
              <a:t>èete</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vai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pe</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et’'en</a:t>
            </a:r>
            <a:r>
              <a:rPr lang="fr-FR" sz="2900" b="1" i="1" dirty="0">
                <a:solidFill>
                  <a:srgbClr val="C00000"/>
                </a:solidFill>
                <a:latin typeface="Athanasius" pitchFamily="2" charset="0"/>
              </a:rPr>
              <a:t> </a:t>
            </a:r>
            <a:r>
              <a:rPr lang="fr-FR" sz="2900" b="1" i="1" dirty="0">
                <a:solidFill>
                  <a:srgbClr val="C00000"/>
                </a:solidFill>
                <a:latin typeface="CS Avva Shenouda" panose="020B7200000000000000" pitchFamily="34" charset="0"/>
              </a:rPr>
              <a:t>P=,=c I=y=c</a:t>
            </a:r>
            <a:r>
              <a:rPr lang="fr-FR" sz="2900" b="1" i="1" dirty="0">
                <a:solidFill>
                  <a:srgbClr val="C00000"/>
                </a:solidFill>
                <a:latin typeface="Athanasius" pitchFamily="2" charset="0"/>
              </a:rPr>
              <a:t> … …... </a:t>
            </a:r>
            <a:r>
              <a:rPr lang="fr-FR" sz="2900" b="1" i="1" dirty="0">
                <a:solidFill>
                  <a:srgbClr val="C00000"/>
                </a:solidFill>
                <a:latin typeface="+mj-lt"/>
              </a:rPr>
              <a:t>(</a:t>
            </a:r>
            <a:r>
              <a:rPr lang="fr-FR" sz="2900" b="1" i="1" dirty="0" err="1">
                <a:solidFill>
                  <a:srgbClr val="C00000"/>
                </a:solidFill>
                <a:latin typeface="Athanasius" pitchFamily="2" charset="0"/>
              </a:rPr>
              <a:t>vhet</a:t>
            </a:r>
            <a:r>
              <a:rPr lang="fr-FR" sz="2900" b="1" i="1" dirty="0">
                <a:solidFill>
                  <a:srgbClr val="C00000"/>
                </a:solidFill>
                <a:latin typeface="Athanasius" pitchFamily="2" charset="0"/>
              </a:rPr>
              <a:t>]op 'en </a:t>
            </a:r>
            <a:r>
              <a:rPr lang="fr-FR" sz="2900" b="1" i="1" dirty="0" err="1">
                <a:solidFill>
                  <a:srgbClr val="C00000"/>
                </a:solidFill>
                <a:latin typeface="Athanasius" pitchFamily="2" charset="0"/>
              </a:rPr>
              <a:t>oumorvh</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ènte</a:t>
            </a:r>
            <a:r>
              <a:rPr lang="fr-FR" sz="2900" b="1" i="1" dirty="0">
                <a:solidFill>
                  <a:srgbClr val="C00000"/>
                </a:solidFill>
                <a:latin typeface="Athanasius" pitchFamily="2" charset="0"/>
              </a:rPr>
              <a:t> V; `</a:t>
            </a:r>
            <a:r>
              <a:rPr lang="fr-FR" sz="2900" b="1" i="1" dirty="0" err="1">
                <a:solidFill>
                  <a:srgbClr val="C00000"/>
                </a:solidFill>
                <a:latin typeface="Athanasius" pitchFamily="2" charset="0"/>
              </a:rPr>
              <a:t>ènou</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wlem</a:t>
            </a:r>
            <a:r>
              <a:rPr lang="fr-FR" sz="2900" b="1" i="1" dirty="0">
                <a:solidFill>
                  <a:srgbClr val="C00000"/>
                </a:solidFill>
                <a:latin typeface="Athanasius" pitchFamily="2" charset="0"/>
              </a:rPr>
              <a:t> an </a:t>
            </a:r>
            <a:r>
              <a:rPr lang="fr-FR" sz="2900" b="1" i="1" dirty="0" err="1">
                <a:solidFill>
                  <a:srgbClr val="C00000"/>
                </a:solidFill>
                <a:latin typeface="Athanasius" pitchFamily="2" charset="0"/>
              </a:rPr>
              <a:t>pe</a:t>
            </a:r>
            <a:r>
              <a:rPr lang="fr-FR" sz="2900" b="1" i="1" dirty="0">
                <a:solidFill>
                  <a:srgbClr val="C00000"/>
                </a:solidFill>
                <a:latin typeface="Athanasius" pitchFamily="2" charset="0"/>
              </a:rPr>
              <a:t> &gt; `</a:t>
            </a:r>
            <a:r>
              <a:rPr lang="fr-FR" sz="2900" b="1" i="1" dirty="0" err="1">
                <a:solidFill>
                  <a:srgbClr val="C00000"/>
                </a:solidFill>
                <a:latin typeface="Athanasius" pitchFamily="2" charset="0"/>
              </a:rPr>
              <a:t>èetafmeu`èi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èerof</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eqref</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wpi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ènou</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ucoc</a:t>
            </a:r>
            <a:r>
              <a:rPr lang="fr-FR" sz="2900" b="1" i="1" dirty="0">
                <a:solidFill>
                  <a:srgbClr val="C00000"/>
                </a:solidFill>
                <a:latin typeface="Athanasius" pitchFamily="2" charset="0"/>
              </a:rPr>
              <a:t> nem V;….….. </a:t>
            </a:r>
            <a:r>
              <a:rPr lang="fr-FR" sz="2900" b="1" i="1" dirty="0">
                <a:solidFill>
                  <a:srgbClr val="C00000"/>
                </a:solidFill>
                <a:latin typeface="+mj-lt"/>
              </a:rPr>
              <a:t>) </a:t>
            </a:r>
            <a:r>
              <a:rPr lang="fr-FR" sz="2900" b="1" i="1" dirty="0">
                <a:solidFill>
                  <a:srgbClr val="C00000"/>
                </a:solidFill>
                <a:latin typeface="Athanasius" pitchFamily="2" charset="0"/>
              </a:rPr>
              <a:t>   </a:t>
            </a:r>
            <a:r>
              <a:rPr lang="fr-FR" sz="2900" b="1" dirty="0">
                <a:latin typeface="Athanasius" pitchFamily="2" charset="0"/>
              </a:rPr>
              <a:t>Pi`\mot </a:t>
            </a:r>
            <a:r>
              <a:rPr lang="fr-FR" sz="2900" b="1" dirty="0" err="1">
                <a:latin typeface="Athanasius" pitchFamily="2" charset="0"/>
              </a:rPr>
              <a:t>gar</a:t>
            </a:r>
            <a:r>
              <a:rPr lang="fr-FR" sz="2900" b="1" dirty="0">
                <a:latin typeface="Athanasius" pitchFamily="2" charset="0"/>
              </a:rPr>
              <a:t> </a:t>
            </a:r>
            <a:r>
              <a:rPr lang="fr-FR" sz="2900" b="1" dirty="0" err="1">
                <a:latin typeface="Athanasius" pitchFamily="2" charset="0"/>
              </a:rPr>
              <a:t>nemwten</a:t>
            </a:r>
            <a:r>
              <a:rPr lang="fr-FR" sz="2900" b="1" dirty="0">
                <a:latin typeface="Athanasius" pitchFamily="2" charset="0"/>
              </a:rPr>
              <a:t> nem `t\</a:t>
            </a:r>
            <a:r>
              <a:rPr lang="fr-FR" sz="2900" b="1" dirty="0" err="1">
                <a:latin typeface="Athanasius" pitchFamily="2" charset="0"/>
              </a:rPr>
              <a:t>irhnh</a:t>
            </a:r>
            <a:r>
              <a:rPr lang="fr-FR" sz="2900" b="1" dirty="0">
                <a:latin typeface="Athanasius" pitchFamily="2" charset="0"/>
              </a:rPr>
              <a:t> </a:t>
            </a:r>
            <a:r>
              <a:rPr lang="fr-FR" sz="2900" b="1" dirty="0" err="1">
                <a:latin typeface="Athanasius" pitchFamily="2" charset="0"/>
              </a:rPr>
              <a:t>eucop</a:t>
            </a:r>
            <a:r>
              <a:rPr lang="fr-FR" sz="2900" b="1" dirty="0">
                <a:latin typeface="Athanasius" pitchFamily="2" charset="0"/>
              </a:rPr>
              <a:t>&gt; je `</a:t>
            </a:r>
            <a:r>
              <a:rPr lang="fr-FR" sz="2900" b="1" dirty="0" err="1">
                <a:latin typeface="Athanasius" pitchFamily="2" charset="0"/>
              </a:rPr>
              <a:t>amhn</a:t>
            </a:r>
            <a:r>
              <a:rPr lang="fr-FR" sz="2900" b="1" dirty="0">
                <a:latin typeface="Athanasius" pitchFamily="2" charset="0"/>
              </a:rPr>
              <a:t> </a:t>
            </a:r>
            <a:r>
              <a:rPr lang="fr-FR" sz="2900" b="1" dirty="0" err="1">
                <a:latin typeface="Athanasius" pitchFamily="2" charset="0"/>
              </a:rPr>
              <a:t>ec`e</a:t>
            </a:r>
            <a:r>
              <a:rPr lang="fr-FR" sz="2900" b="1" dirty="0">
                <a:latin typeface="Athanasius" pitchFamily="2" charset="0"/>
              </a:rPr>
              <a:t>]</a:t>
            </a:r>
            <a:r>
              <a:rPr lang="fr-FR" sz="2900" b="1" dirty="0" err="1">
                <a:latin typeface="Athanasius" pitchFamily="2" charset="0"/>
              </a:rPr>
              <a:t>wpi</a:t>
            </a:r>
            <a:r>
              <a:rPr lang="fr-FR" sz="2900" b="1" dirty="0">
                <a:latin typeface="CS Avva Shenouda" panose="020B7200000000000000" pitchFamily="34" charset="0"/>
              </a:rPr>
              <a:t>.</a:t>
            </a:r>
            <a:endParaRPr lang="fr-FR" sz="2900"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98207" y="3454842"/>
            <a:ext cx="5186425" cy="2877711"/>
          </a:xfrm>
          <a:prstGeom prst="rect">
            <a:avLst/>
          </a:prstGeom>
        </p:spPr>
        <p:txBody>
          <a:bodyPr wrap="square" anchor="ctr" anchorCtr="0">
            <a:spAutoFit/>
          </a:bodyPr>
          <a:lstStyle/>
          <a:p>
            <a:pPr algn="just" rtl="1"/>
            <a:r>
              <a:rPr lang="ar-AE" sz="2500" b="1" dirty="0">
                <a:latin typeface="Book Antiqua" panose="02040602050305030304" pitchFamily="18" charset="0"/>
              </a:rPr>
              <a:t>من أجل قيامة الموات الذين رقدوا وتنيحوا </a:t>
            </a:r>
            <a:r>
              <a:rPr lang="ar-AE" sz="2500" b="1" dirty="0" err="1">
                <a:latin typeface="Book Antiqua" panose="02040602050305030304" pitchFamily="18" charset="0"/>
              </a:rPr>
              <a:t>فى</a:t>
            </a:r>
            <a:r>
              <a:rPr lang="ar-AE" sz="2500" b="1" dirty="0">
                <a:latin typeface="Book Antiqua" panose="02040602050305030304" pitchFamily="18" charset="0"/>
              </a:rPr>
              <a:t> الإيمان بالمسيح، يا رب نيح نفوسهم أجمعين</a:t>
            </a:r>
            <a:r>
              <a:rPr lang="fr-FR" sz="2500" b="1" dirty="0">
                <a:latin typeface="Book Antiqua" panose="02040602050305030304" pitchFamily="18" charset="0"/>
              </a:rPr>
              <a:t> .</a:t>
            </a:r>
            <a:r>
              <a:rPr lang="ar-AE" sz="2500" b="1" dirty="0">
                <a:latin typeface="Book Antiqua" panose="02040602050305030304" pitchFamily="18" charset="0"/>
              </a:rPr>
              <a:t>بولس عبد ربنا يسوع المسيح. الرسول المدعو المفرز لكرازة الله</a:t>
            </a:r>
            <a:r>
              <a:rPr lang="fr-FR" sz="2500" b="1" dirty="0">
                <a:latin typeface="Book Antiqua" panose="02040602050305030304" pitchFamily="18" charset="0"/>
              </a:rPr>
              <a:t> </a:t>
            </a:r>
            <a:r>
              <a:rPr lang="ar-AE" sz="2500" b="1" i="1" dirty="0">
                <a:solidFill>
                  <a:srgbClr val="C00000"/>
                </a:solidFill>
                <a:latin typeface="Book Antiqua" panose="02040602050305030304" pitchFamily="18" charset="0"/>
              </a:rPr>
              <a:t>فَلْيَكُنْ فِيكُمْ هَذَا </a:t>
            </a:r>
            <a:r>
              <a:rPr lang="ar-AE" sz="2500" b="1" i="1" dirty="0" err="1">
                <a:solidFill>
                  <a:srgbClr val="C00000"/>
                </a:solidFill>
                <a:latin typeface="Book Antiqua" panose="02040602050305030304" pitchFamily="18" charset="0"/>
              </a:rPr>
              <a:t>ٱلْفِكْرُ</a:t>
            </a:r>
            <a:r>
              <a:rPr lang="ar-AE" sz="2500" b="1" i="1" dirty="0">
                <a:solidFill>
                  <a:srgbClr val="C00000"/>
                </a:solidFill>
                <a:latin typeface="Book Antiqua" panose="02040602050305030304" pitchFamily="18" charset="0"/>
              </a:rPr>
              <a:t> </a:t>
            </a:r>
            <a:r>
              <a:rPr lang="ar-AE" sz="2500" b="1" i="1" dirty="0" err="1">
                <a:solidFill>
                  <a:srgbClr val="C00000"/>
                </a:solidFill>
                <a:latin typeface="Book Antiqua" panose="02040602050305030304" pitchFamily="18" charset="0"/>
              </a:rPr>
              <a:t>ٱلَّذِي</a:t>
            </a:r>
            <a:r>
              <a:rPr lang="ar-AE" sz="2500" b="1" i="1" dirty="0">
                <a:solidFill>
                  <a:srgbClr val="C00000"/>
                </a:solidFill>
                <a:latin typeface="Book Antiqua" panose="02040602050305030304" pitchFamily="18" charset="0"/>
              </a:rPr>
              <a:t> فِي </a:t>
            </a:r>
            <a:r>
              <a:rPr lang="ar-AE" sz="2500" b="1" i="1" dirty="0" err="1">
                <a:solidFill>
                  <a:srgbClr val="C00000"/>
                </a:solidFill>
                <a:latin typeface="Book Antiqua" panose="02040602050305030304" pitchFamily="18" charset="0"/>
              </a:rPr>
              <a:t>ٱلْمَسِيحِ</a:t>
            </a:r>
            <a:r>
              <a:rPr lang="ar-AE" sz="2500" b="1" i="1" dirty="0">
                <a:solidFill>
                  <a:srgbClr val="C00000"/>
                </a:solidFill>
                <a:latin typeface="Book Antiqua" panose="02040602050305030304" pitchFamily="18" charset="0"/>
              </a:rPr>
              <a:t> يَسُوعَ</a:t>
            </a:r>
            <a:r>
              <a:rPr lang="fr-FR" sz="2800" b="1" i="1" dirty="0">
                <a:solidFill>
                  <a:srgbClr val="C00000"/>
                </a:solidFill>
                <a:latin typeface="Book Antiqua" panose="02040602050305030304" pitchFamily="18" charset="0"/>
              </a:rPr>
              <a:t>)</a:t>
            </a:r>
            <a:r>
              <a:rPr lang="fr-FR" sz="2500" b="1" i="1" dirty="0">
                <a:solidFill>
                  <a:srgbClr val="C00000"/>
                </a:solidFill>
                <a:latin typeface="Book Antiqua" panose="02040602050305030304" pitchFamily="18" charset="0"/>
              </a:rPr>
              <a:t> …</a:t>
            </a:r>
            <a:r>
              <a:rPr lang="ar-AE" sz="2500" b="1" i="1" dirty="0">
                <a:solidFill>
                  <a:srgbClr val="C00000"/>
                </a:solidFill>
                <a:latin typeface="Book Antiqua" panose="02040602050305030304" pitchFamily="18" charset="0"/>
              </a:rPr>
              <a:t> </a:t>
            </a:r>
            <a:r>
              <a:rPr lang="ar-AE" sz="2500" b="1" i="1" dirty="0" err="1">
                <a:solidFill>
                  <a:srgbClr val="C00000"/>
                </a:solidFill>
                <a:latin typeface="Book Antiqua" panose="02040602050305030304" pitchFamily="18" charset="0"/>
              </a:rPr>
              <a:t>ٱلَّذِي</a:t>
            </a:r>
            <a:r>
              <a:rPr lang="ar-AE" sz="2500" b="1" i="1" dirty="0">
                <a:solidFill>
                  <a:srgbClr val="C00000"/>
                </a:solidFill>
                <a:latin typeface="Book Antiqua" panose="02040602050305030304" pitchFamily="18" charset="0"/>
              </a:rPr>
              <a:t> إِذْ كَانَ فِي صُورَةِ </a:t>
            </a:r>
            <a:r>
              <a:rPr lang="ar-AE" sz="2500" b="1" i="1" dirty="0" err="1">
                <a:solidFill>
                  <a:srgbClr val="C00000"/>
                </a:solidFill>
                <a:latin typeface="Book Antiqua" panose="02040602050305030304" pitchFamily="18" charset="0"/>
              </a:rPr>
              <a:t>ٱللهِ</a:t>
            </a:r>
            <a:r>
              <a:rPr lang="ar-AE" sz="2500" b="1" i="1" dirty="0">
                <a:solidFill>
                  <a:srgbClr val="C00000"/>
                </a:solidFill>
                <a:latin typeface="Book Antiqua" panose="02040602050305030304" pitchFamily="18" charset="0"/>
              </a:rPr>
              <a:t>، لَمْ يَحْسِبْ خُلْسَةً أَنْ يَكُونَ مُعَادِلًا لِلهِ</a:t>
            </a:r>
            <a:r>
              <a:rPr lang="fr-FR" sz="2500" b="1" i="1" dirty="0">
                <a:solidFill>
                  <a:srgbClr val="C00000"/>
                </a:solidFill>
                <a:latin typeface="Book Antiqua" panose="02040602050305030304" pitchFamily="18" charset="0"/>
              </a:rPr>
              <a:t> </a:t>
            </a:r>
            <a:r>
              <a:rPr lang="fr-FR" sz="2800" b="1" i="1" dirty="0">
                <a:solidFill>
                  <a:srgbClr val="C00000"/>
                </a:solidFill>
                <a:latin typeface="Book Antiqua" panose="02040602050305030304" pitchFamily="18" charset="0"/>
              </a:rPr>
              <a:t>(</a:t>
            </a:r>
            <a:r>
              <a:rPr lang="fr-FR" sz="2500" b="1" i="1" dirty="0">
                <a:solidFill>
                  <a:srgbClr val="C00000"/>
                </a:solidFill>
                <a:latin typeface="Book Antiqua" panose="02040602050305030304" pitchFamily="18" charset="0"/>
              </a:rPr>
              <a:t>…</a:t>
            </a:r>
            <a:r>
              <a:rPr lang="ar-AE" sz="2500" b="1" dirty="0">
                <a:latin typeface="Book Antiqua" panose="02040602050305030304" pitchFamily="18" charset="0"/>
              </a:rPr>
              <a:t>نعمة الله الآب تحل على أرواحكم يا ابائي واخوتي </a:t>
            </a:r>
            <a:r>
              <a:rPr lang="ar-AE" sz="2500" b="1" i="1" dirty="0">
                <a:solidFill>
                  <a:srgbClr val="C00000"/>
                </a:solidFill>
                <a:latin typeface="Book Antiqua" panose="02040602050305030304" pitchFamily="18" charset="0"/>
              </a:rPr>
              <a:t>آمين</a:t>
            </a:r>
            <a:endParaRPr lang="fr-FR" altLang="fr-FR" sz="25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18" name="ZoneTexte 17">
            <a:extLst>
              <a:ext uri="{FF2B5EF4-FFF2-40B4-BE49-F238E27FC236}">
                <a16:creationId xmlns:a16="http://schemas.microsoft.com/office/drawing/2014/main" id="{2AC9A338-A7FA-4067-8F6A-977E5106F54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9" name="Rectangle 74">
            <a:extLst>
              <a:ext uri="{FF2B5EF4-FFF2-40B4-BE49-F238E27FC236}">
                <a16:creationId xmlns:a16="http://schemas.microsoft.com/office/drawing/2014/main" id="{52E0DE3A-87F3-4DD3-B7BC-E15745E5DE4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11" name="Rectangle 10">
            <a:hlinkClick r:id="rId3" action="ppaction://hlinksldjump"/>
            <a:extLst>
              <a:ext uri="{FF2B5EF4-FFF2-40B4-BE49-F238E27FC236}">
                <a16:creationId xmlns:a16="http://schemas.microsoft.com/office/drawing/2014/main" id="{EDBA1956-1DCD-41E1-866D-76291B689F28}"/>
              </a:ext>
            </a:extLst>
          </p:cNvPr>
          <p:cNvSpPr/>
          <p:nvPr/>
        </p:nvSpPr>
        <p:spPr>
          <a:xfrm>
            <a:off x="4583832" y="6309320"/>
            <a:ext cx="2160240" cy="18890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mj-lt"/>
              </a:rPr>
              <a:t>En </a:t>
            </a:r>
            <a:r>
              <a:rPr lang="nl-NL" sz="1400" dirty="0" err="1">
                <a:ln w="0"/>
                <a:solidFill>
                  <a:schemeClr val="tx1"/>
                </a:solidFill>
                <a:effectLst>
                  <a:outerShdw blurRad="38100" dist="19050" dir="2700000" algn="tl" rotWithShape="0">
                    <a:schemeClr val="dk1">
                      <a:alpha val="40000"/>
                    </a:schemeClr>
                  </a:outerShdw>
                </a:effectLst>
                <a:latin typeface="+mj-lt"/>
              </a:rPr>
              <a:t>présence</a:t>
            </a:r>
            <a:r>
              <a:rPr lang="nl-NL" sz="1400" dirty="0">
                <a:ln w="0"/>
                <a:solidFill>
                  <a:schemeClr val="tx1"/>
                </a:solidFill>
                <a:effectLst>
                  <a:outerShdw blurRad="38100" dist="19050" dir="2700000" algn="tl" rotWithShape="0">
                    <a:schemeClr val="dk1">
                      <a:alpha val="40000"/>
                    </a:schemeClr>
                  </a:outerShdw>
                </a:effectLst>
                <a:latin typeface="+mj-lt"/>
              </a:rPr>
              <a:t> de </a:t>
            </a:r>
            <a:r>
              <a:rPr lang="nl-NL" sz="1400" dirty="0" err="1">
                <a:ln w="0"/>
                <a:solidFill>
                  <a:schemeClr val="tx1"/>
                </a:solidFill>
                <a:effectLst>
                  <a:outerShdw blurRad="38100" dist="19050" dir="2700000" algn="tl" rotWithShape="0">
                    <a:schemeClr val="dk1">
                      <a:alpha val="40000"/>
                    </a:schemeClr>
                  </a:outerShdw>
                </a:effectLst>
                <a:latin typeface="+mj-lt"/>
                <a:hlinkClick r:id="rId4" action="ppaction://hlinksldjump"/>
              </a:rPr>
              <a:t>l’évêque</a:t>
            </a:r>
            <a:endParaRPr lang="fr-FR" sz="140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463796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spcBef>
                <a:spcPts val="0"/>
              </a:spcBef>
              <a:buNone/>
            </a:pPr>
            <a:r>
              <a:rPr lang="fr-FR" sz="2700" b="1" dirty="0"/>
              <a:t>devant celle qui partage ta couche, garde-toi d'ouvrir la bouche. Car le fils insulte le père, la fille se dresse contre sa mère, la belle-fille contre sa belle-mère, chacun a pour ennemis les gens de sa maison. Mais moi, je regarde vers le Seigneur, j'espère dans le Dieu qui me sauvera; mon Dieu m'entendra. Ne te réjouis pas à mon sujet, ô mon ennemie: si je suis tombée, je me relèverai; si je demeure dans les</a:t>
            </a:r>
            <a:r>
              <a:rPr lang="ar-BH" sz="2700" b="1" dirty="0"/>
              <a:t> </a:t>
            </a:r>
            <a:r>
              <a:rPr lang="fr-FR" sz="2700" b="1" dirty="0"/>
              <a:t>ténèbres, le Seigneur est ma lumière.</a:t>
            </a:r>
            <a:endParaRPr lang="ar-BH" sz="2700" b="1" dirty="0"/>
          </a:p>
          <a:p>
            <a:pPr marL="0" indent="0" algn="just">
              <a:spcBef>
                <a:spcPts val="0"/>
              </a:spcBef>
              <a:buNone/>
            </a:pPr>
            <a:r>
              <a:rPr lang="ar-BH" sz="2800" b="1" dirty="0"/>
              <a:t> </a:t>
            </a:r>
            <a:r>
              <a:rPr lang="fr-FR" sz="2600" b="1" i="1" dirty="0">
                <a:solidFill>
                  <a:srgbClr val="C00000"/>
                </a:solidFill>
              </a:rPr>
              <a:t>Gloire à la sainte Trinité notre Dieu.</a:t>
            </a:r>
            <a:endParaRPr lang="fr-FR" sz="26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err="1">
                <a:latin typeface="Times New Roman" panose="02020603050405020304" pitchFamily="18" charset="0"/>
              </a:rPr>
              <a:t>إحفظ</a:t>
            </a:r>
            <a:r>
              <a:rPr lang="ar-SA" sz="3600" b="1" dirty="0">
                <a:latin typeface="Times New Roman" panose="02020603050405020304" pitchFamily="18" charset="0"/>
              </a:rPr>
              <a:t> نفسك من النائم معها ولا تصنع عندها شيئا، لأن ال</a:t>
            </a:r>
            <a:r>
              <a:rPr lang="ar-BH" sz="3600" b="1" dirty="0">
                <a:latin typeface="Times New Roman" panose="02020603050405020304" pitchFamily="18" charset="0"/>
              </a:rPr>
              <a:t>إ</a:t>
            </a:r>
            <a:r>
              <a:rPr lang="ar-SA" sz="3600" b="1" dirty="0">
                <a:latin typeface="Times New Roman" panose="02020603050405020304" pitchFamily="18" charset="0"/>
              </a:rPr>
              <a:t>بن يهين أبيه وال</a:t>
            </a:r>
            <a:r>
              <a:rPr lang="ar-BH" sz="3600" b="1" dirty="0">
                <a:latin typeface="Times New Roman" panose="02020603050405020304" pitchFamily="18" charset="0"/>
              </a:rPr>
              <a:t>إ</a:t>
            </a:r>
            <a:r>
              <a:rPr lang="ar-SA" sz="3600" b="1" dirty="0" err="1">
                <a:latin typeface="Times New Roman" panose="02020603050405020304" pitchFamily="18" charset="0"/>
              </a:rPr>
              <a:t>بنة</a:t>
            </a:r>
            <a:r>
              <a:rPr lang="ar-SA" sz="3600" b="1" dirty="0">
                <a:latin typeface="Times New Roman" panose="02020603050405020304" pitchFamily="18" charset="0"/>
              </a:rPr>
              <a:t> تقوم على أمها والعروس (الكنة) على حماتها وأعداء الإنسان أهل بيته، وأما انا فأترقب الرب، و</a:t>
            </a:r>
            <a:r>
              <a:rPr lang="ar-BH" sz="3600" b="1" dirty="0">
                <a:latin typeface="Times New Roman" panose="02020603050405020304" pitchFamily="18" charset="0"/>
              </a:rPr>
              <a:t>أ</a:t>
            </a:r>
            <a:r>
              <a:rPr lang="ar-SA" sz="3600" b="1" dirty="0">
                <a:latin typeface="Times New Roman" panose="02020603050405020304" pitchFamily="18" charset="0"/>
              </a:rPr>
              <a:t>تمسك بالله مخلصى فيستجيب لي إلهي، ولا يفرح </a:t>
            </a:r>
            <a:r>
              <a:rPr lang="ar-SA" sz="3600" b="1" dirty="0" err="1">
                <a:latin typeface="Times New Roman" panose="02020603050405020304" pitchFamily="18" charset="0"/>
              </a:rPr>
              <a:t>بي</a:t>
            </a:r>
            <a:r>
              <a:rPr lang="ar-SA" sz="3600" b="1" dirty="0">
                <a:latin typeface="Times New Roman" panose="02020603050405020304" pitchFamily="18" charset="0"/>
              </a:rPr>
              <a:t> أعدائي فإني إذا سقطت سأقوم أيضاً وإن جلست في الظلمة فالرب سينير لي.</a:t>
            </a: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70337767"/>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717033"/>
            <a:ext cx="5949074" cy="2664296"/>
          </a:xfrm>
        </p:spPr>
        <p:txBody>
          <a:bodyPr numCol="1" spcCol="72000" anchor="ctr">
            <a:noAutofit/>
          </a:bodyPr>
          <a:lstStyle/>
          <a:p>
            <a:pPr marL="0" indent="0" algn="just">
              <a:buNone/>
            </a:pPr>
            <a:r>
              <a:rPr lang="fr-FR" sz="2400" b="1" dirty="0">
                <a:latin typeface="Book Antiqua" panose="02040602050305030304" pitchFamily="18" charset="0"/>
              </a:rPr>
              <a:t>La grâce de notre Seigneur Jésus Christ, soit avec votre esprit saint, mon maître et bienheureux père, le grand prêtre, le pape </a:t>
            </a:r>
            <a:r>
              <a:rPr lang="fr-FR" sz="2400" b="1" dirty="0" err="1">
                <a:latin typeface="Book Antiqua" panose="02040602050305030304" pitchFamily="18" charset="0"/>
              </a:rPr>
              <a:t>Anba</a:t>
            </a:r>
            <a:r>
              <a:rPr lang="fr-FR" sz="2400" b="1" dirty="0">
                <a:latin typeface="Book Antiqua" panose="02040602050305030304" pitchFamily="18" charset="0"/>
              </a:rPr>
              <a:t> </a:t>
            </a:r>
            <a:r>
              <a:rPr lang="fr-FR" sz="2400" b="1" dirty="0" err="1">
                <a:latin typeface="Book Antiqua" panose="02040602050305030304" pitchFamily="18" charset="0"/>
              </a:rPr>
              <a:t>Tawadros</a:t>
            </a:r>
            <a:r>
              <a:rPr lang="fr-FR" sz="2400" b="1" dirty="0">
                <a:latin typeface="Book Antiqua" panose="02040602050305030304" pitchFamily="18" charset="0"/>
              </a:rPr>
              <a:t> et notre père l’évêque </a:t>
            </a:r>
            <a:r>
              <a:rPr lang="fr-FR" sz="2400" b="1" dirty="0" err="1">
                <a:latin typeface="Book Antiqua" panose="02040602050305030304" pitchFamily="18" charset="0"/>
              </a:rPr>
              <a:t>anba</a:t>
            </a:r>
            <a:r>
              <a:rPr lang="fr-FR" sz="2400" b="1" dirty="0">
                <a:latin typeface="Book Antiqua" panose="02040602050305030304" pitchFamily="18" charset="0"/>
              </a:rPr>
              <a:t> Marc. Que le clergé et tout le peuple soient fortifiés dans le Seigneur.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 I=y=c P=,=c </a:t>
            </a:r>
            <a:r>
              <a:rPr lang="fr-FR" b="1" dirty="0" err="1">
                <a:latin typeface="CS Avva Shenouda" panose="020B7200000000000000" pitchFamily="34" charset="0"/>
              </a:rPr>
              <a:t>ef`eswpi</a:t>
            </a:r>
            <a:r>
              <a:rPr lang="fr-FR" b="1" dirty="0">
                <a:latin typeface="CS Avva Shenouda" panose="020B7200000000000000" pitchFamily="34" charset="0"/>
              </a:rPr>
              <a:t> nem </a:t>
            </a:r>
            <a:r>
              <a:rPr lang="fr-FR" b="1" dirty="0" err="1">
                <a:latin typeface="CS Avva Shenouda" panose="020B7200000000000000" pitchFamily="34" charset="0"/>
              </a:rPr>
              <a:t>pekagion</a:t>
            </a:r>
            <a:r>
              <a:rPr lang="fr-FR" b="1" dirty="0">
                <a:latin typeface="CS Avva Shenouda" panose="020B7200000000000000" pitchFamily="34" charset="0"/>
              </a:rPr>
              <a:t> `pneuma </a:t>
            </a:r>
            <a:r>
              <a:rPr lang="fr-FR" b="1" dirty="0" err="1">
                <a:latin typeface="CS Avva Shenouda" panose="020B7200000000000000" pitchFamily="34" charset="0"/>
              </a:rPr>
              <a:t>pa</a:t>
            </a:r>
            <a:r>
              <a:rPr lang="fr-FR" b="1" dirty="0">
                <a:latin typeface="CS Avva Shenouda" panose="020B7200000000000000" pitchFamily="34" charset="0"/>
              </a:rPr>
              <a:t>[</a:t>
            </a:r>
            <a:r>
              <a:rPr lang="fr-FR" b="1" dirty="0" err="1">
                <a:latin typeface="CS Avva Shenouda" panose="020B7200000000000000" pitchFamily="34" charset="0"/>
              </a:rPr>
              <a:t>oic</a:t>
            </a:r>
            <a:r>
              <a:rPr lang="fr-FR" b="1" dirty="0">
                <a:latin typeface="CS Avva Shenouda" panose="020B7200000000000000" pitchFamily="34" charset="0"/>
              </a:rPr>
              <a:t> `</a:t>
            </a:r>
            <a:r>
              <a:rPr lang="fr-FR" b="1" dirty="0" err="1">
                <a:latin typeface="CS Avva Shenouda" panose="020B7200000000000000" pitchFamily="34" charset="0"/>
              </a:rPr>
              <a:t>niwt</a:t>
            </a:r>
            <a:r>
              <a:rPr lang="fr-FR" b="1" dirty="0">
                <a:latin typeface="CS Avva Shenouda" panose="020B7200000000000000" pitchFamily="34" charset="0"/>
              </a:rPr>
              <a:t> </a:t>
            </a:r>
            <a:r>
              <a:rPr lang="fr-FR" b="1" dirty="0" err="1">
                <a:latin typeface="CS Avva Shenouda" panose="020B7200000000000000" pitchFamily="34" charset="0"/>
              </a:rPr>
              <a:t>ettaiyout</a:t>
            </a:r>
            <a:r>
              <a:rPr lang="fr-FR" b="1" dirty="0">
                <a:latin typeface="CS Avva Shenouda" panose="020B7200000000000000" pitchFamily="34" charset="0"/>
              </a:rPr>
              <a:t> `</a:t>
            </a:r>
            <a:r>
              <a:rPr lang="fr-FR" b="1" dirty="0" err="1">
                <a:latin typeface="CS Avva Shenouda" panose="020B7200000000000000" pitchFamily="34" charset="0"/>
              </a:rPr>
              <a:t>nar,yeruc</a:t>
            </a:r>
            <a:r>
              <a:rPr lang="fr-FR" b="1" dirty="0">
                <a:latin typeface="CS Avva Shenouda" panose="020B7200000000000000" pitchFamily="34" charset="0"/>
              </a:rPr>
              <a:t> papa </a:t>
            </a:r>
            <a:r>
              <a:rPr lang="fr-FR" b="1" dirty="0" err="1">
                <a:latin typeface="CS Avva Shenouda" panose="020B7200000000000000" pitchFamily="34" charset="0"/>
              </a:rPr>
              <a:t>abba</a:t>
            </a:r>
            <a:r>
              <a:rPr lang="fr-FR" b="1" dirty="0">
                <a:latin typeface="CS Avva Shenouda" panose="020B7200000000000000" pitchFamily="34" charset="0"/>
              </a:rPr>
              <a:t> </a:t>
            </a:r>
            <a:r>
              <a:rPr lang="fr-FR" b="1" dirty="0" err="1">
                <a:latin typeface="CS Avva Shenouda" panose="020B7200000000000000" pitchFamily="34" charset="0"/>
              </a:rPr>
              <a:t>Tawadroc</a:t>
            </a:r>
            <a:r>
              <a:rPr lang="fr-FR" b="1" dirty="0">
                <a:latin typeface="CS Avva Shenouda" panose="020B7200000000000000" pitchFamily="34" charset="0"/>
              </a:rPr>
              <a:t> nem </a:t>
            </a:r>
            <a:r>
              <a:rPr lang="fr-FR" b="1" dirty="0" err="1">
                <a:latin typeface="CS Avva Shenouda" panose="020B7200000000000000" pitchFamily="34" charset="0"/>
              </a:rPr>
              <a:t>peniwt</a:t>
            </a:r>
            <a:r>
              <a:rPr lang="fr-FR" b="1" dirty="0">
                <a:latin typeface="CS Avva Shenouda" panose="020B7200000000000000" pitchFamily="34" charset="0"/>
              </a:rPr>
              <a:t> `n`</a:t>
            </a:r>
            <a:r>
              <a:rPr lang="fr-FR" b="1" dirty="0" err="1">
                <a:latin typeface="CS Avva Shenouda" panose="020B7200000000000000" pitchFamily="34" charset="0"/>
              </a:rPr>
              <a:t>epickopoc</a:t>
            </a:r>
            <a:r>
              <a:rPr lang="fr-FR" b="1" dirty="0">
                <a:latin typeface="CS Avva Shenouda" panose="020B7200000000000000" pitchFamily="34" charset="0"/>
              </a:rPr>
              <a:t> </a:t>
            </a:r>
            <a:r>
              <a:rPr lang="fr-FR" b="1" dirty="0" err="1">
                <a:latin typeface="CS Avva Shenouda" panose="020B7200000000000000" pitchFamily="34" charset="0"/>
              </a:rPr>
              <a:t>abba</a:t>
            </a:r>
            <a:r>
              <a:rPr lang="fr-FR" b="1" dirty="0">
                <a:latin typeface="CS Avva Shenouda" panose="020B7200000000000000" pitchFamily="34" charset="0"/>
              </a:rPr>
              <a:t> Mark. Mare </a:t>
            </a:r>
            <a:r>
              <a:rPr lang="fr-FR" b="1" dirty="0" err="1">
                <a:latin typeface="CS Avva Shenouda" panose="020B7200000000000000" pitchFamily="34" charset="0"/>
              </a:rPr>
              <a:t>pi`klyroc</a:t>
            </a:r>
            <a:r>
              <a:rPr lang="fr-FR" b="1" dirty="0">
                <a:latin typeface="CS Avva Shenouda" panose="020B7200000000000000" pitchFamily="34" charset="0"/>
              </a:rPr>
              <a:t> nem </a:t>
            </a:r>
            <a:r>
              <a:rPr lang="fr-FR" b="1" dirty="0" err="1">
                <a:latin typeface="CS Avva Shenouda" panose="020B7200000000000000" pitchFamily="34" charset="0"/>
              </a:rPr>
              <a:t>pilaoc</a:t>
            </a:r>
            <a:r>
              <a:rPr lang="fr-FR" b="1" dirty="0">
                <a:latin typeface="CS Avva Shenouda" panose="020B7200000000000000" pitchFamily="34" charset="0"/>
              </a:rPr>
              <a:t> </a:t>
            </a:r>
            <a:r>
              <a:rPr lang="fr-FR" b="1" dirty="0" err="1">
                <a:latin typeface="CS Avva Shenouda" panose="020B7200000000000000" pitchFamily="34" charset="0"/>
              </a:rPr>
              <a:t>tyrf</a:t>
            </a:r>
            <a:r>
              <a:rPr lang="fr-FR" b="1" dirty="0">
                <a:latin typeface="CS Avva Shenouda" panose="020B7200000000000000" pitchFamily="34" charset="0"/>
              </a:rPr>
              <a:t> </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P¡ @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3717032"/>
            <a:ext cx="5455629" cy="2554545"/>
          </a:xfrm>
          <a:prstGeom prst="rect">
            <a:avLst/>
          </a:prstGeom>
        </p:spPr>
        <p:txBody>
          <a:bodyPr wrap="square" anchor="ctr" anchorCtr="0">
            <a:spAutoFit/>
          </a:bodyPr>
          <a:lstStyle/>
          <a:p>
            <a:pPr algn="just" rtl="1"/>
            <a:r>
              <a:rPr lang="ar-AE" sz="3200" b="1" dirty="0">
                <a:latin typeface="Book Antiqua" panose="02040602050305030304" pitchFamily="18" charset="0"/>
              </a:rPr>
              <a:t>نعمة ربنا يسوع المسيح تكون مع روحك الطاهرة، يا سيدي الأب المكرم رئيس الكهنة البابا أنبا </a:t>
            </a:r>
            <a:r>
              <a:rPr lang="ar-AE" sz="3200" b="1" dirty="0" err="1">
                <a:latin typeface="Book Antiqua" panose="02040602050305030304" pitchFamily="18" charset="0"/>
              </a:rPr>
              <a:t>تاوضروس</a:t>
            </a:r>
            <a:r>
              <a:rPr lang="ar-AE" sz="3200" b="1" dirty="0">
                <a:latin typeface="Book Antiqua" panose="02040602050305030304" pitchFamily="18" charset="0"/>
              </a:rPr>
              <a:t> وأبينا الأسقف الأنبا مارك فليكن الإكليروس وكل الشعب معافين في الرب. آمين يكون</a:t>
            </a:r>
            <a:endParaRPr lang="fr-FR" altLang="fr-FR" sz="32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63E0B1C1-B88B-4A48-BB14-BFB0BCA10F7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6EF69A0-B022-4B6E-8B67-1431B1A5FA8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771622"/>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Epitre de Saint Paul aux </a:t>
            </a:r>
          </a:p>
          <a:p>
            <a:pPr marL="0" indent="0" algn="ctr">
              <a:buNone/>
            </a:pPr>
            <a:r>
              <a:rPr lang="fr-FR" sz="2800" b="1" i="1" dirty="0">
                <a:solidFill>
                  <a:srgbClr val="C00000"/>
                </a:solidFill>
              </a:rPr>
              <a:t>Philippiens 2 : 5-11</a:t>
            </a:r>
          </a:p>
          <a:p>
            <a:pPr marL="1588" indent="-1588" algn="just">
              <a:buNone/>
            </a:pPr>
            <a:r>
              <a:rPr lang="fr-FR" sz="2800" b="1" dirty="0"/>
              <a:t>Ayez entre vous les mêmes sentiments qui sont dans le Christ Jésus : Lui, de condition divine, ne retint pas jalousement le rang qui l'égalait à Dieu.  Mais il s'anéantit lui-même, prenant condition d'esclave, et devenant semblable aux hommes. S'étant comporté comme un homme, il s'humilia plus encore, obéissant jusqu'à la mort, et à la mort sur une croix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فيلبي ٢ : </a:t>
            </a:r>
            <a:r>
              <a:rPr lang="ar-SA" sz="3600" b="1" i="1" dirty="0">
                <a:solidFill>
                  <a:srgbClr val="C00000"/>
                </a:solidFill>
                <a:latin typeface="Arial"/>
                <a:cs typeface="Arial"/>
              </a:rPr>
              <a:t>٤</a:t>
            </a:r>
            <a:r>
              <a:rPr lang="ar-SA" sz="3600" b="1" i="1" dirty="0">
                <a:solidFill>
                  <a:srgbClr val="C00000"/>
                </a:solidFill>
              </a:rPr>
              <a:t>– ١١</a:t>
            </a:r>
            <a:endParaRPr lang="fr-FR" sz="3600" b="1" i="1" dirty="0">
              <a:solidFill>
                <a:srgbClr val="C00000"/>
              </a:solidFill>
            </a:endParaRPr>
          </a:p>
          <a:p>
            <a:pPr algn="just" rtl="1"/>
            <a:r>
              <a:rPr lang="ar-EG" sz="3600" b="1" dirty="0"/>
              <a:t>لا ينظر أحد إلى ما هو لنفسه بل فلينظر كل واحد إلى ما هو لغيره </a:t>
            </a:r>
            <a:r>
              <a:rPr lang="ar-EG" sz="3600" b="1" dirty="0" err="1"/>
              <a:t>أيضاً.</a:t>
            </a:r>
            <a:r>
              <a:rPr lang="ar-EG" sz="3600" b="1" dirty="0"/>
              <a:t> </a:t>
            </a:r>
            <a:r>
              <a:rPr lang="ar-SA" sz="3600" b="1" dirty="0"/>
              <a:t>فليكن فيكم هذا الفكر الذي في المسيح يسوع أيضاً</a:t>
            </a:r>
            <a:r>
              <a:rPr lang="ar-EG" sz="3600" b="1" dirty="0" err="1"/>
              <a:t>،</a:t>
            </a:r>
            <a:r>
              <a:rPr lang="ar-SA" sz="3600" b="1" dirty="0"/>
              <a:t> الذي </a:t>
            </a:r>
            <a:r>
              <a:rPr lang="ar-EG" sz="3600" b="1" dirty="0"/>
              <a:t>اذ </a:t>
            </a:r>
            <a:r>
              <a:rPr lang="ar-SA" sz="3600" b="1" dirty="0"/>
              <a:t>هو</a:t>
            </a:r>
            <a:r>
              <a:rPr lang="ar-EG" sz="3600" b="1" dirty="0"/>
              <a:t> فى</a:t>
            </a:r>
            <a:r>
              <a:rPr lang="ar-SA" sz="3600" b="1" dirty="0"/>
              <a:t> صورة الله لم يكن يحسب خلسة أن يكون مساوياً لله، لكنه وضع ذاته آخذاً صورة عبد، صائراً في شبه الناس، وإذ وجد في الهيئة كإنسان، وضع ذاته وأطاع حتي الموت، موت </a:t>
            </a:r>
            <a:r>
              <a:rPr lang="ar-SA" sz="3600" b="1" dirty="0" err="1"/>
              <a:t>الصليب،</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93354715"/>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Aussi Dieu l'a-t-il exalté et lui a-t-il donné le Nom qui est au-dessus de tout nom, pour que tout, au nom de Jésus, s'agenouille, au plus haut des cieux, sur la terre et dans les enfers, et que toute langue proclame, de Jésus Christ, qu'il est Seigneur, à la gloire de Dieu le Père.</a:t>
            </a:r>
          </a:p>
          <a:p>
            <a:pPr marL="0" indent="0" algn="just">
              <a:buNone/>
            </a:pPr>
            <a:endParaRPr lang="fr-FR" sz="2800" b="1" dirty="0"/>
          </a:p>
          <a:p>
            <a:pPr marL="0" indent="0" algn="just">
              <a:buNone/>
            </a:pPr>
            <a:r>
              <a:rPr lang="fr-FR" sz="2800" b="1" i="1" dirty="0">
                <a:solidFill>
                  <a:srgbClr val="C00000"/>
                </a:solidFill>
              </a:rPr>
              <a:t>La grâce de Dieu le Père soit avec vous, mes pères et mes frères.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لذلك رفعه الله أيضاً وأعطاه </a:t>
            </a:r>
            <a:r>
              <a:rPr lang="ar-SA" sz="3600" b="1" dirty="0" err="1"/>
              <a:t>إسماً</a:t>
            </a:r>
            <a:r>
              <a:rPr lang="ar-SA" sz="3600" b="1" dirty="0"/>
              <a:t> فوق كل إسم لكي تجثو بإسم يسوع كل ركبة ممن في السماء ومن علي الأرض وما تحت الأرض، ويعترف كل لسان أن يسوع المسيح هو رب لمجد الله الآب.</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نعمة الله الآب تحل على أرواحكم يا ابائي واخوتي.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22723079"/>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قطع الساعة التاسعة</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de la 9ème heure</a:t>
            </a:r>
          </a:p>
        </p:txBody>
      </p:sp>
      <p:sp>
        <p:nvSpPr>
          <p:cNvPr id="4" name="ZoneTexte 3">
            <a:extLst>
              <a:ext uri="{FF2B5EF4-FFF2-40B4-BE49-F238E27FC236}">
                <a16:creationId xmlns:a16="http://schemas.microsoft.com/office/drawing/2014/main" id="{6BBF5108-E322-480C-B8AB-818D99B1998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5" name="Rectangle 74">
            <a:extLst>
              <a:ext uri="{FF2B5EF4-FFF2-40B4-BE49-F238E27FC236}">
                <a16:creationId xmlns:a16="http://schemas.microsoft.com/office/drawing/2014/main" id="{5866B5C9-5A9A-4CAD-A325-5C8913D756D1}"/>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72388652"/>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7930" y="3578102"/>
            <a:ext cx="6144344" cy="2907171"/>
          </a:xfrm>
        </p:spPr>
        <p:txBody>
          <a:bodyPr numCol="1" spcCol="72000" anchor="ctr">
            <a:noAutofit/>
          </a:bodyPr>
          <a:lstStyle/>
          <a:p>
            <a:pPr marL="0" indent="0" algn="just">
              <a:buNone/>
            </a:pPr>
            <a:r>
              <a:rPr lang="fr-FR" b="1" dirty="0">
                <a:latin typeface="Book Antiqua" panose="02040602050305030304" pitchFamily="18" charset="0"/>
              </a:rPr>
              <a:t>Toi qui à la 9ème heure a goûté la mort corporelle pour nous, ô Christ notre Dieu, fais mourir nos passions charnelles et sauve-nous.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51266" y="649345"/>
            <a:ext cx="11203926" cy="1915559"/>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Avva_Marcos" panose="04020500000000000000" pitchFamily="82" charset="0"/>
              </a:rPr>
              <a:t>W</a:t>
            </a:r>
            <a:r>
              <a:rPr lang="fr-FR" b="1" dirty="0" err="1">
                <a:latin typeface="CS Avva Shenouda" panose="020B7200000000000000" pitchFamily="34" charset="0"/>
              </a:rPr>
              <a:t>vy`etafjem</a:t>
            </a:r>
            <a:r>
              <a:rPr lang="fr-FR" b="1" dirty="0">
                <a:latin typeface="CS Avva Shenouda" panose="020B7200000000000000" pitchFamily="34" charset="0"/>
              </a:rPr>
              <a:t>]pi `m`</a:t>
            </a:r>
            <a:r>
              <a:rPr lang="fr-FR" b="1" dirty="0" err="1">
                <a:latin typeface="CS Avva Shenouda" panose="020B7200000000000000" pitchFamily="34" charset="0"/>
              </a:rPr>
              <a:t>vmou</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tcarx</a:t>
            </a:r>
            <a:r>
              <a:rPr lang="fr-FR" b="1" dirty="0">
                <a:latin typeface="CS Avva Shenouda" panose="020B7200000000000000" pitchFamily="34" charset="0"/>
              </a:rPr>
              <a:t> @ `m`</a:t>
            </a:r>
            <a:r>
              <a:rPr lang="fr-FR" b="1" dirty="0" err="1">
                <a:latin typeface="CS Avva Shenouda" panose="020B7200000000000000" pitchFamily="34" charset="0"/>
              </a:rPr>
              <a:t>vnau</a:t>
            </a:r>
            <a:r>
              <a:rPr lang="fr-FR" b="1" dirty="0">
                <a:latin typeface="CS Avva Shenouda" panose="020B7200000000000000" pitchFamily="34" charset="0"/>
              </a:rPr>
              <a:t> `</a:t>
            </a:r>
            <a:r>
              <a:rPr lang="fr-FR" b="1" dirty="0" err="1">
                <a:latin typeface="CS Avva Shenouda" panose="020B7200000000000000" pitchFamily="34" charset="0"/>
              </a:rPr>
              <a:t>najp</a:t>
            </a:r>
            <a:r>
              <a:rPr lang="fr-FR" b="1" dirty="0">
                <a:latin typeface="CS Avva Shenouda" panose="020B7200000000000000" pitchFamily="34" charset="0"/>
              </a:rPr>
              <a:t> 'i] </a:t>
            </a:r>
            <a:r>
              <a:rPr lang="fr-FR" b="1" dirty="0" err="1">
                <a:latin typeface="CS Avva Shenouda" panose="020B7200000000000000" pitchFamily="34" charset="0"/>
              </a:rPr>
              <a:t>e;byten</a:t>
            </a:r>
            <a:r>
              <a:rPr lang="fr-FR" b="1" dirty="0">
                <a:latin typeface="CS Avva Shenouda" panose="020B7200000000000000" pitchFamily="34" charset="0"/>
              </a:rPr>
              <a:t> @ </a:t>
            </a:r>
            <a:r>
              <a:rPr lang="fr-FR" b="1" dirty="0" err="1">
                <a:latin typeface="CS Avva Shenouda" panose="020B7200000000000000" pitchFamily="34" charset="0"/>
              </a:rPr>
              <a:t>qwteb</a:t>
            </a:r>
            <a:r>
              <a:rPr lang="fr-FR" b="1" dirty="0">
                <a:latin typeface="CS Avva Shenouda" panose="020B7200000000000000" pitchFamily="34" charset="0"/>
              </a:rPr>
              <a:t> `</a:t>
            </a:r>
            <a:r>
              <a:rPr lang="fr-FR" b="1" dirty="0" err="1">
                <a:latin typeface="CS Avva Shenouda" panose="020B7200000000000000" pitchFamily="34" charset="0"/>
              </a:rPr>
              <a:t>nnenlogicmoc</a:t>
            </a:r>
            <a:r>
              <a:rPr lang="fr-FR" b="1" dirty="0">
                <a:latin typeface="CS Avva Shenouda" panose="020B7200000000000000" pitchFamily="34" charset="0"/>
              </a:rPr>
              <a:t> `</a:t>
            </a:r>
            <a:r>
              <a:rPr lang="fr-FR" b="1" dirty="0" err="1">
                <a:latin typeface="CS Avva Shenouda" panose="020B7200000000000000" pitchFamily="34" charset="0"/>
              </a:rPr>
              <a:t>ncwmatikon</a:t>
            </a:r>
            <a:r>
              <a:rPr lang="fr-FR" b="1" dirty="0">
                <a:latin typeface="CS Avva Shenouda" panose="020B7200000000000000" pitchFamily="34" charset="0"/>
              </a:rPr>
              <a:t> @ `</a:t>
            </a:r>
            <a:r>
              <a:rPr lang="fr-FR" b="1" dirty="0" err="1">
                <a:latin typeface="CS Avva Shenouda" panose="020B7200000000000000" pitchFamily="34" charset="0"/>
              </a:rPr>
              <a:t>wPi,rictoc</a:t>
            </a:r>
            <a:r>
              <a:rPr lang="fr-FR" b="1" dirty="0">
                <a:latin typeface="CS Avva Shenouda" panose="020B7200000000000000" pitchFamily="34" charset="0"/>
              </a:rPr>
              <a:t> </a:t>
            </a:r>
            <a:r>
              <a:rPr lang="fr-FR" b="1" dirty="0" err="1">
                <a:latin typeface="CS Avva Shenouda" panose="020B7200000000000000" pitchFamily="34" charset="0"/>
              </a:rPr>
              <a:t>Pennou</a:t>
            </a:r>
            <a:r>
              <a:rPr lang="fr-FR" b="1" dirty="0">
                <a:latin typeface="CS Avva Shenouda" panose="020B7200000000000000" pitchFamily="34" charset="0"/>
              </a:rPr>
              <a:t>] </a:t>
            </a:r>
            <a:r>
              <a:rPr lang="fr-FR" b="1" dirty="0" err="1">
                <a:latin typeface="CS Avva Shenouda" panose="020B7200000000000000" pitchFamily="34" charset="0"/>
              </a:rPr>
              <a:t>ouoh</a:t>
            </a:r>
            <a:r>
              <a:rPr lang="fr-FR" b="1" dirty="0">
                <a:latin typeface="CS Avva Shenouda" panose="020B7200000000000000" pitchFamily="34" charset="0"/>
              </a:rPr>
              <a:t> </a:t>
            </a:r>
            <a:r>
              <a:rPr lang="fr-FR" b="1" dirty="0" err="1">
                <a:latin typeface="CS Avva Shenouda" panose="020B7200000000000000" pitchFamily="34" charset="0"/>
              </a:rPr>
              <a:t>nahmen</a:t>
            </a:r>
            <a:r>
              <a:rPr lang="fr-FR"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43128" y="3578102"/>
            <a:ext cx="5186425" cy="2862322"/>
          </a:xfrm>
          <a:prstGeom prst="rect">
            <a:avLst/>
          </a:prstGeom>
        </p:spPr>
        <p:txBody>
          <a:bodyPr wrap="square" anchor="ctr" anchorCtr="0">
            <a:spAutoFit/>
          </a:bodyPr>
          <a:lstStyle/>
          <a:p>
            <a:pPr algn="just" rtl="1"/>
            <a:r>
              <a:rPr lang="ar-AE" sz="3600" b="1" dirty="0">
                <a:latin typeface="Book Antiqua" panose="02040602050305030304" pitchFamily="18" charset="0"/>
              </a:rPr>
              <a:t>يا من ذاق الموت بالجسد فـــي وقت الساعة التاسعة من أجلنا نحن </a:t>
            </a:r>
            <a:r>
              <a:rPr lang="ar-AE" sz="3600" b="1" dirty="0" err="1">
                <a:latin typeface="Book Antiqua" panose="02040602050305030304" pitchFamily="18" charset="0"/>
              </a:rPr>
              <a:t>الخطاة</a:t>
            </a:r>
            <a:r>
              <a:rPr lang="ar-AE" sz="3600" b="1" dirty="0">
                <a:latin typeface="Book Antiqua" panose="02040602050305030304" pitchFamily="18" charset="0"/>
              </a:rPr>
              <a:t>. آمت حواسنا الجسمانية أيها المسيح إلهنا ونجنا</a:t>
            </a:r>
          </a:p>
        </p:txBody>
      </p:sp>
      <p:sp>
        <p:nvSpPr>
          <p:cNvPr id="8" name="Rectangle 7">
            <a:extLst>
              <a:ext uri="{FF2B5EF4-FFF2-40B4-BE49-F238E27FC236}">
                <a16:creationId xmlns:a16="http://schemas.microsoft.com/office/drawing/2014/main" id="{F489473B-7B50-4818-AD20-EE72C565EDDA}"/>
              </a:ext>
            </a:extLst>
          </p:cNvPr>
          <p:cNvSpPr/>
          <p:nvPr/>
        </p:nvSpPr>
        <p:spPr>
          <a:xfrm>
            <a:off x="462448" y="2132856"/>
            <a:ext cx="11192744" cy="830997"/>
          </a:xfrm>
          <a:prstGeom prst="rect">
            <a:avLst/>
          </a:prstGeom>
        </p:spPr>
        <p:txBody>
          <a:bodyPr wrap="square" anchor="t" anchorCtr="0">
            <a:spAutoFit/>
          </a:bodyPr>
          <a:lstStyle/>
          <a:p>
            <a:pPr algn="ctr" rtl="1"/>
            <a:r>
              <a:rPr lang="ar-AE" sz="2400" b="1" dirty="0">
                <a:solidFill>
                  <a:srgbClr val="C00000"/>
                </a:solidFill>
                <a:latin typeface="Book Antiqua" panose="02040602050305030304" pitchFamily="18" charset="0"/>
              </a:rPr>
              <a:t>أوفي </a:t>
            </a:r>
            <a:r>
              <a:rPr lang="ar-AE" sz="2400" b="1" dirty="0" err="1">
                <a:solidFill>
                  <a:srgbClr val="C00000"/>
                </a:solidFill>
                <a:latin typeface="Book Antiqua" panose="02040602050305030304" pitchFamily="18" charset="0"/>
              </a:rPr>
              <a:t>إيطاف</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جيمتي</a:t>
            </a:r>
            <a:r>
              <a:rPr lang="ar-AE" sz="2400" b="1" dirty="0">
                <a:solidFill>
                  <a:srgbClr val="C00000"/>
                </a:solidFill>
                <a:latin typeface="Book Antiqua" panose="02040602050305030304" pitchFamily="18" charset="0"/>
              </a:rPr>
              <a:t> بي إم </a:t>
            </a:r>
            <a:r>
              <a:rPr lang="ar-AE" sz="2400" b="1" dirty="0" err="1">
                <a:solidFill>
                  <a:srgbClr val="C00000"/>
                </a:solidFill>
                <a:latin typeface="Book Antiqua" panose="02040602050305030304" pitchFamily="18" charset="0"/>
              </a:rPr>
              <a:t>إفمو</a:t>
            </a:r>
            <a:r>
              <a:rPr lang="ar-AE" sz="2400" b="1" dirty="0">
                <a:solidFill>
                  <a:srgbClr val="C00000"/>
                </a:solidFill>
                <a:latin typeface="Book Antiqua" panose="02040602050305030304" pitchFamily="18" charset="0"/>
              </a:rPr>
              <a:t> خين </a:t>
            </a:r>
            <a:r>
              <a:rPr lang="ar-AE" sz="2400" b="1" dirty="0" err="1">
                <a:solidFill>
                  <a:srgbClr val="C00000"/>
                </a:solidFill>
                <a:latin typeface="Book Antiqua" panose="02040602050305030304" pitchFamily="18" charset="0"/>
              </a:rPr>
              <a:t>إت</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ساركس</a:t>
            </a:r>
            <a:r>
              <a:rPr lang="ar-AE" sz="2400" b="1" dirty="0">
                <a:solidFill>
                  <a:srgbClr val="C00000"/>
                </a:solidFill>
                <a:latin typeface="Book Antiqua" panose="02040602050305030304" pitchFamily="18" charset="0"/>
              </a:rPr>
              <a:t> إم </a:t>
            </a:r>
            <a:r>
              <a:rPr lang="ar-AE" sz="2400" b="1" dirty="0" err="1">
                <a:solidFill>
                  <a:srgbClr val="C00000"/>
                </a:solidFill>
                <a:latin typeface="Book Antiqua" panose="02040602050305030304" pitchFamily="18" charset="0"/>
              </a:rPr>
              <a:t>إفناف</a:t>
            </a:r>
            <a:r>
              <a:rPr lang="ar-AE" sz="2400" b="1" dirty="0">
                <a:solidFill>
                  <a:srgbClr val="C00000"/>
                </a:solidFill>
                <a:latin typeface="Book Antiqua" panose="02040602050305030304" pitchFamily="18" charset="0"/>
              </a:rPr>
              <a:t> إن أجب </a:t>
            </a:r>
            <a:r>
              <a:rPr lang="ar-AE" sz="2400" b="1" dirty="0" err="1">
                <a:solidFill>
                  <a:srgbClr val="C00000"/>
                </a:solidFill>
                <a:latin typeface="Book Antiqua" panose="02040602050305030304" pitchFamily="18" charset="0"/>
              </a:rPr>
              <a:t>إبسيتي</a:t>
            </a:r>
            <a:r>
              <a:rPr lang="fr-FR"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إثفيتيـــــن</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خـــــــوتيب</a:t>
            </a:r>
            <a:r>
              <a:rPr lang="ar-AE" sz="2400" b="1" dirty="0">
                <a:solidFill>
                  <a:srgbClr val="C00000"/>
                </a:solidFill>
                <a:latin typeface="Book Antiqua" panose="02040602050305030304" pitchFamily="18" charset="0"/>
              </a:rPr>
              <a:t> </a:t>
            </a:r>
            <a:r>
              <a:rPr lang="fr-FR" sz="2400" b="1" dirty="0">
                <a:solidFill>
                  <a:srgbClr val="C00000"/>
                </a:solidFill>
                <a:latin typeface="Book Antiqua" panose="02040602050305030304" pitchFamily="18" charset="0"/>
              </a:rPr>
              <a:t> </a:t>
            </a:r>
            <a:r>
              <a:rPr lang="ar-AE" sz="2400" b="1" dirty="0">
                <a:solidFill>
                  <a:srgbClr val="C00000"/>
                </a:solidFill>
                <a:latin typeface="Book Antiqua" panose="02040602050305030304" pitchFamily="18" charset="0"/>
              </a:rPr>
              <a:t>إن نين </a:t>
            </a:r>
            <a:r>
              <a:rPr lang="ar-AE" sz="2400" b="1" dirty="0" err="1">
                <a:solidFill>
                  <a:srgbClr val="C00000"/>
                </a:solidFill>
                <a:latin typeface="Book Antiqua" panose="02040602050305030304" pitchFamily="18" charset="0"/>
              </a:rPr>
              <a:t>لوجيسموس</a:t>
            </a:r>
            <a:r>
              <a:rPr lang="ar-AE" sz="2400" b="1" dirty="0">
                <a:solidFill>
                  <a:srgbClr val="C00000"/>
                </a:solidFill>
                <a:latin typeface="Book Antiqua" panose="02040602050305030304" pitchFamily="18" charset="0"/>
              </a:rPr>
              <a:t> </a:t>
            </a:r>
            <a:r>
              <a:rPr lang="fr-FR" sz="2400" b="1" dirty="0">
                <a:solidFill>
                  <a:srgbClr val="C00000"/>
                </a:solidFill>
                <a:latin typeface="Book Antiqua" panose="02040602050305030304" pitchFamily="18" charset="0"/>
              </a:rPr>
              <a:t> </a:t>
            </a:r>
            <a:r>
              <a:rPr lang="ar-AE" sz="2400" b="1" dirty="0">
                <a:solidFill>
                  <a:srgbClr val="C00000"/>
                </a:solidFill>
                <a:latin typeface="Book Antiqua" panose="02040602050305030304" pitchFamily="18" charset="0"/>
              </a:rPr>
              <a:t>إن </a:t>
            </a:r>
            <a:r>
              <a:rPr lang="ar-AE" sz="2400" b="1" dirty="0" err="1">
                <a:solidFill>
                  <a:srgbClr val="C00000"/>
                </a:solidFill>
                <a:latin typeface="Book Antiqua" panose="02040602050305030304" pitchFamily="18" charset="0"/>
              </a:rPr>
              <a:t>سوماتيكون</a:t>
            </a:r>
            <a:r>
              <a:rPr lang="ar-AE" sz="2400" b="1" dirty="0">
                <a:solidFill>
                  <a:srgbClr val="C00000"/>
                </a:solidFill>
                <a:latin typeface="Book Antiqua" panose="02040602050305030304" pitchFamily="18" charset="0"/>
              </a:rPr>
              <a:t> : أو بي</a:t>
            </a:r>
            <a:r>
              <a:rPr lang="fr-FR"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إخرستوس</a:t>
            </a:r>
            <a:r>
              <a:rPr lang="ar-AE" sz="2400" b="1" dirty="0">
                <a:solidFill>
                  <a:srgbClr val="C00000"/>
                </a:solidFill>
                <a:latin typeface="Book Antiqua" panose="02040602050305030304" pitchFamily="18" charset="0"/>
              </a:rPr>
              <a:t> بين نوتي أووه </a:t>
            </a:r>
            <a:r>
              <a:rPr lang="ar-AE" sz="2400" b="1" dirty="0" err="1">
                <a:solidFill>
                  <a:srgbClr val="C00000"/>
                </a:solidFill>
                <a:latin typeface="Book Antiqua" panose="02040602050305030304" pitchFamily="18" charset="0"/>
              </a:rPr>
              <a:t>ناهمين</a:t>
            </a:r>
            <a:r>
              <a:rPr lang="ar-AE" sz="2400" b="1" dirty="0">
                <a:solidFill>
                  <a:srgbClr val="C00000"/>
                </a:solidFill>
                <a:latin typeface="Book Antiqua" panose="02040602050305030304" pitchFamily="18" charset="0"/>
              </a:rPr>
              <a:t>.</a:t>
            </a:r>
          </a:p>
        </p:txBody>
      </p:sp>
      <p:sp>
        <p:nvSpPr>
          <p:cNvPr id="9" name="ZoneTexte 8">
            <a:extLst>
              <a:ext uri="{FF2B5EF4-FFF2-40B4-BE49-F238E27FC236}">
                <a16:creationId xmlns:a16="http://schemas.microsoft.com/office/drawing/2014/main" id="{39468C0A-AA10-4B87-BBA4-18EDA0C0C19B}"/>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1" name="Rectangle 74">
            <a:extLst>
              <a:ext uri="{FF2B5EF4-FFF2-40B4-BE49-F238E27FC236}">
                <a16:creationId xmlns:a16="http://schemas.microsoft.com/office/drawing/2014/main" id="{95D563C7-8257-4B97-BFF7-DA3E01C2AEE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53343523"/>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7930" y="3578102"/>
            <a:ext cx="6144344" cy="2907171"/>
          </a:xfrm>
        </p:spPr>
        <p:txBody>
          <a:bodyPr numCol="1" spcCol="72000" anchor="ctr">
            <a:noAutofit/>
          </a:bodyPr>
          <a:lstStyle/>
          <a:p>
            <a:pPr marL="0" indent="0" algn="just">
              <a:buNone/>
            </a:pPr>
            <a:r>
              <a:rPr lang="fr-FR" sz="2800" b="1" dirty="0">
                <a:latin typeface="Book Antiqua" panose="02040602050305030304" pitchFamily="18" charset="0"/>
              </a:rPr>
              <a:t>Que mes supplications montent vers Toi. Fais-moi comprendre Tes paroles. Que mes implorations trouvent auprès de Toi un accueil favorable. Rends-moi la vie selon Ta parole.</a:t>
            </a:r>
            <a:endParaRPr lang="fr-FR" sz="2800" b="1" i="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51266" y="649345"/>
            <a:ext cx="11203926" cy="2725453"/>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400" b="1" dirty="0">
                <a:latin typeface="CS Avva Shenouda" panose="020B7200000000000000" pitchFamily="34" charset="0"/>
              </a:rPr>
              <a:t>Mare </a:t>
            </a:r>
            <a:r>
              <a:rPr lang="fr-FR" sz="4400" b="1" dirty="0" err="1">
                <a:latin typeface="CS Avva Shenouda" panose="020B7200000000000000" pitchFamily="34" charset="0"/>
              </a:rPr>
              <a:t>pa</a:t>
            </a:r>
            <a:r>
              <a:rPr lang="fr-FR" sz="4400" b="1" dirty="0">
                <a:latin typeface="CS Avva Shenouda" panose="020B7200000000000000" pitchFamily="34" charset="0"/>
              </a:rPr>
              <a:t>]ho </a:t>
            </a:r>
            <a:r>
              <a:rPr lang="fr-FR" sz="4400" b="1" dirty="0" err="1">
                <a:latin typeface="CS Avva Shenouda" panose="020B7200000000000000" pitchFamily="34" charset="0"/>
              </a:rPr>
              <a:t>qwnt</a:t>
            </a:r>
            <a:r>
              <a:rPr lang="fr-FR" sz="4400" b="1" dirty="0">
                <a:latin typeface="CS Avva Shenouda" panose="020B7200000000000000" pitchFamily="34" charset="0"/>
              </a:rPr>
              <a:t> `</a:t>
            </a:r>
            <a:r>
              <a:rPr lang="fr-FR" sz="4400" b="1" dirty="0" err="1">
                <a:latin typeface="CS Avva Shenouda" panose="020B7200000000000000" pitchFamily="34" charset="0"/>
              </a:rPr>
              <a:t>mpek`m;o</a:t>
            </a:r>
            <a:r>
              <a:rPr lang="fr-FR" sz="4400" b="1" dirty="0">
                <a:latin typeface="CS Avva Shenouda" panose="020B7200000000000000" pitchFamily="34" charset="0"/>
              </a:rPr>
              <a:t> P=o=c </a:t>
            </a:r>
            <a:r>
              <a:rPr lang="fr-FR" sz="4400" b="1" dirty="0" err="1">
                <a:latin typeface="CS Avva Shenouda" panose="020B7200000000000000" pitchFamily="34" charset="0"/>
              </a:rPr>
              <a:t>maka</a:t>
            </a:r>
            <a:r>
              <a:rPr lang="fr-FR" sz="4400" b="1" dirty="0">
                <a:latin typeface="CS Avva Shenouda" panose="020B7200000000000000" pitchFamily="34" charset="0"/>
              </a:rPr>
              <a:t>] </a:t>
            </a:r>
            <a:r>
              <a:rPr lang="fr-FR" sz="4400" b="1" dirty="0" err="1">
                <a:latin typeface="CS Avva Shenouda" panose="020B7200000000000000" pitchFamily="34" charset="0"/>
              </a:rPr>
              <a:t>nyi</a:t>
            </a:r>
            <a:r>
              <a:rPr lang="fr-FR" sz="4400" b="1" dirty="0">
                <a:latin typeface="CS Avva Shenouda" panose="020B7200000000000000" pitchFamily="34" charset="0"/>
              </a:rPr>
              <a:t> kata </a:t>
            </a:r>
            <a:r>
              <a:rPr lang="fr-FR" sz="4400" b="1" dirty="0" err="1">
                <a:latin typeface="CS Avva Shenouda" panose="020B7200000000000000" pitchFamily="34" charset="0"/>
              </a:rPr>
              <a:t>pekcaji</a:t>
            </a:r>
            <a:r>
              <a:rPr lang="fr-FR" sz="4400" b="1" dirty="0">
                <a:latin typeface="CS Avva Shenouda" panose="020B7200000000000000" pitchFamily="34" charset="0"/>
              </a:rPr>
              <a:t> </a:t>
            </a:r>
            <a:r>
              <a:rPr lang="fr-FR" sz="4400" b="1" dirty="0" err="1">
                <a:latin typeface="CS Avva Shenouda" panose="020B7200000000000000" pitchFamily="34" charset="0"/>
              </a:rPr>
              <a:t>ef`e`i</a:t>
            </a:r>
            <a:r>
              <a:rPr lang="fr-FR" sz="4400" b="1" dirty="0">
                <a:latin typeface="CS Avva Shenouda" panose="020B7200000000000000" pitchFamily="34" charset="0"/>
              </a:rPr>
              <a:t> `</a:t>
            </a:r>
            <a:r>
              <a:rPr lang="fr-FR" sz="4400" b="1" dirty="0" err="1">
                <a:latin typeface="CS Avva Shenouda" panose="020B7200000000000000" pitchFamily="34" charset="0"/>
              </a:rPr>
              <a:t>eqoun</a:t>
            </a:r>
            <a:r>
              <a:rPr lang="fr-FR" sz="4400" b="1" dirty="0">
                <a:latin typeface="CS Avva Shenouda" panose="020B7200000000000000" pitchFamily="34" charset="0"/>
              </a:rPr>
              <a:t> `</a:t>
            </a:r>
            <a:r>
              <a:rPr lang="fr-FR" sz="4400" b="1" dirty="0" err="1">
                <a:latin typeface="CS Avva Shenouda" panose="020B7200000000000000" pitchFamily="34" charset="0"/>
              </a:rPr>
              <a:t>mpek`m;o</a:t>
            </a:r>
            <a:r>
              <a:rPr lang="fr-FR" sz="4400" b="1" dirty="0">
                <a:latin typeface="CS Avva Shenouda" panose="020B7200000000000000" pitchFamily="34" charset="0"/>
              </a:rPr>
              <a:t> `</a:t>
            </a:r>
            <a:r>
              <a:rPr lang="fr-FR" sz="4400" b="1" dirty="0" err="1">
                <a:latin typeface="CS Avva Shenouda" panose="020B7200000000000000" pitchFamily="34" charset="0"/>
              </a:rPr>
              <a:t>nje</a:t>
            </a:r>
            <a:r>
              <a:rPr lang="fr-FR" sz="4400" b="1" dirty="0">
                <a:latin typeface="CS Avva Shenouda" panose="020B7200000000000000" pitchFamily="34" charset="0"/>
              </a:rPr>
              <a:t> </a:t>
            </a:r>
            <a:r>
              <a:rPr lang="fr-FR" sz="4400" b="1" dirty="0" err="1">
                <a:latin typeface="CS Avva Shenouda" panose="020B7200000000000000" pitchFamily="34" charset="0"/>
              </a:rPr>
              <a:t>pa`axiwma</a:t>
            </a:r>
            <a:r>
              <a:rPr lang="fr-FR" sz="4400" b="1" dirty="0">
                <a:latin typeface="CS Avva Shenouda" panose="020B7200000000000000" pitchFamily="34" charset="0"/>
              </a:rPr>
              <a:t> kata </a:t>
            </a:r>
            <a:r>
              <a:rPr lang="fr-FR" sz="4400" b="1" dirty="0" err="1">
                <a:latin typeface="CS Avva Shenouda" panose="020B7200000000000000" pitchFamily="34" charset="0"/>
              </a:rPr>
              <a:t>pekcaji</a:t>
            </a:r>
            <a:r>
              <a:rPr lang="fr-FR" sz="4400" b="1" dirty="0">
                <a:latin typeface="CS Avva Shenouda" panose="020B7200000000000000" pitchFamily="34" charset="0"/>
              </a:rPr>
              <a:t> </a:t>
            </a:r>
            <a:r>
              <a:rPr lang="fr-FR" sz="4400" b="1" dirty="0" err="1">
                <a:latin typeface="CS Avva Shenouda" panose="020B7200000000000000" pitchFamily="34" charset="0"/>
              </a:rPr>
              <a:t>matanqoi</a:t>
            </a:r>
            <a:r>
              <a:rPr lang="fr-FR"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43128" y="3787014"/>
            <a:ext cx="5186425" cy="2123658"/>
          </a:xfrm>
          <a:prstGeom prst="rect">
            <a:avLst/>
          </a:prstGeom>
        </p:spPr>
        <p:txBody>
          <a:bodyPr wrap="square" anchor="ctr" anchorCtr="0">
            <a:spAutoFit/>
          </a:bodyPr>
          <a:lstStyle/>
          <a:p>
            <a:pPr algn="just" rtl="1"/>
            <a:r>
              <a:rPr lang="ar-AE" sz="4400" b="1" dirty="0">
                <a:latin typeface="Book Antiqua" panose="02040602050305030304" pitchFamily="18" charset="0"/>
              </a:rPr>
              <a:t>فلتدن وسيلتي قدامك </a:t>
            </a:r>
            <a:r>
              <a:rPr lang="ar-AE" sz="4400" b="1" dirty="0" err="1">
                <a:latin typeface="Book Antiqua" panose="02040602050305030304" pitchFamily="18" charset="0"/>
              </a:rPr>
              <a:t>يارب</a:t>
            </a:r>
            <a:r>
              <a:rPr lang="ar-AE" sz="4400" b="1" dirty="0">
                <a:latin typeface="Book Antiqua" panose="02040602050305030304" pitchFamily="18" charset="0"/>
              </a:rPr>
              <a:t> كقولك فهمني فلتدخل طلبتي الي حضرتك ككلمتك أحيني.</a:t>
            </a:r>
          </a:p>
        </p:txBody>
      </p:sp>
      <p:sp>
        <p:nvSpPr>
          <p:cNvPr id="8" name="ZoneTexte 7">
            <a:extLst>
              <a:ext uri="{FF2B5EF4-FFF2-40B4-BE49-F238E27FC236}">
                <a16:creationId xmlns:a16="http://schemas.microsoft.com/office/drawing/2014/main" id="{9E38C260-9ABF-444B-8A22-90598E9DFAA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492E19C7-2C70-47FB-B4AC-51640CF1AD6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110966681"/>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5F654519-92BB-4F8B-8DF4-AA1A420AA730}"/>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DF8A3779-2222-44D5-A69D-9B8BD223AB5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21613340"/>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7930" y="2777456"/>
            <a:ext cx="6144344" cy="3099816"/>
          </a:xfrm>
        </p:spPr>
        <p:txBody>
          <a:bodyPr numCol="1" spcCol="72000" anchor="ctr">
            <a:noAutofit/>
          </a:bodyPr>
          <a:lstStyle/>
          <a:p>
            <a:pPr marL="0" indent="0" algn="just">
              <a:spcBef>
                <a:spcPts val="0"/>
              </a:spcBef>
              <a:spcAft>
                <a:spcPts val="1200"/>
              </a:spcAft>
              <a:buNone/>
            </a:pPr>
            <a:r>
              <a:rPr lang="fr-FR" sz="2400" b="1" dirty="0">
                <a:latin typeface="Book Antiqua" panose="02040602050305030304" pitchFamily="18" charset="0"/>
              </a:rPr>
              <a:t>O Toi qui as rendu l'âme dans la main du Père quand Tu as été crucifié à la 9ème heure et qui as conduit le larron crucifié avec Toi au paradis, ne me rejette pas ô Très-Bon, et ne m'abandonne pas, mais sanctifie mon âme, illumine mon esprit et accorde-moi la grâce de communier à Tes mystères vivifiants. Afin qu'ayant goûté à Tes bontés, je t'offre une louange incessante, désirant Ta splendeur plus que toute chose, ô Christ notre Dieu et sauve-nous.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132856"/>
            <a:ext cx="5186425" cy="3970318"/>
          </a:xfrm>
          <a:prstGeom prst="rect">
            <a:avLst/>
          </a:prstGeom>
        </p:spPr>
        <p:txBody>
          <a:bodyPr wrap="square" anchor="ctr" anchorCtr="0">
            <a:spAutoFit/>
          </a:bodyPr>
          <a:lstStyle/>
          <a:p>
            <a:pPr algn="just" rtl="1">
              <a:spcAft>
                <a:spcPts val="1200"/>
              </a:spcAft>
            </a:pPr>
            <a:r>
              <a:rPr lang="ar-AE" sz="2800" b="1" dirty="0">
                <a:latin typeface="Book Antiqua" panose="02040602050305030304" pitchFamily="18" charset="0"/>
              </a:rPr>
              <a:t>يا من أسلم الروح في يدي الآب لما علقت على الصليب وقت الساعة التاسعة وأهديت اللص المصلوب معك للدخول إلى الفردوس لا تغفل عني أيها الصالح ولا ترذلني انا الضال. بل قدس نفسي وأضيء فهمي واجعلني شريكاً لنعمة أسرارك </a:t>
            </a:r>
            <a:r>
              <a:rPr lang="ar-AE" sz="2800" b="1" dirty="0" err="1">
                <a:latin typeface="Book Antiqua" panose="02040602050305030304" pitchFamily="18" charset="0"/>
              </a:rPr>
              <a:t>المحيية</a:t>
            </a:r>
            <a:r>
              <a:rPr lang="ar-AE" sz="2800" b="1" dirty="0">
                <a:latin typeface="Book Antiqua" panose="02040602050305030304" pitchFamily="18" charset="0"/>
              </a:rPr>
              <a:t> </a:t>
            </a:r>
            <a:r>
              <a:rPr lang="ar-AE" sz="2800" b="1" dirty="0" err="1">
                <a:latin typeface="Book Antiqua" panose="02040602050305030304" pitchFamily="18" charset="0"/>
              </a:rPr>
              <a:t>لكيما</a:t>
            </a:r>
            <a:r>
              <a:rPr lang="ar-AE" sz="2800" b="1" dirty="0">
                <a:latin typeface="Book Antiqua" panose="02040602050305030304" pitchFamily="18" charset="0"/>
              </a:rPr>
              <a:t> إذا ذقت من </a:t>
            </a:r>
            <a:r>
              <a:rPr lang="ar-AE" sz="2800" b="1" dirty="0" err="1">
                <a:latin typeface="Book Antiqua" panose="02040602050305030304" pitchFamily="18" charset="0"/>
              </a:rPr>
              <a:t>إحساناتك</a:t>
            </a:r>
            <a:r>
              <a:rPr lang="ar-AE" sz="2800" b="1" dirty="0">
                <a:latin typeface="Book Antiqua" panose="02040602050305030304" pitchFamily="18" charset="0"/>
              </a:rPr>
              <a:t> أقدم لك </a:t>
            </a:r>
            <a:r>
              <a:rPr lang="ar-AE" sz="2800" b="1" dirty="0" err="1">
                <a:latin typeface="Book Antiqua" panose="02040602050305030304" pitchFamily="18" charset="0"/>
              </a:rPr>
              <a:t>تسبحة</a:t>
            </a:r>
            <a:r>
              <a:rPr lang="ar-AE" sz="2800" b="1" dirty="0">
                <a:latin typeface="Book Antiqua" panose="02040602050305030304" pitchFamily="18" charset="0"/>
              </a:rPr>
              <a:t> بغير فتور مشتاقاً إلى </a:t>
            </a:r>
            <a:r>
              <a:rPr lang="ar-AE" sz="2800" b="1" dirty="0" err="1">
                <a:latin typeface="Book Antiqua" panose="02040602050305030304" pitchFamily="18" charset="0"/>
              </a:rPr>
              <a:t>بهائك</a:t>
            </a:r>
            <a:r>
              <a:rPr lang="ar-AE" sz="2800" b="1" dirty="0">
                <a:latin typeface="Book Antiqua" panose="02040602050305030304" pitchFamily="18" charset="0"/>
              </a:rPr>
              <a:t> أفضل من كل شيء أيها المسيح إلهنا ونجنا</a:t>
            </a:r>
            <a:endParaRPr lang="fr-FR" sz="2800" b="1" dirty="0">
              <a:latin typeface="Book Antiqua" panose="02040602050305030304" pitchFamily="18" charset="0"/>
            </a:endParaRPr>
          </a:p>
        </p:txBody>
      </p:sp>
      <p:sp>
        <p:nvSpPr>
          <p:cNvPr id="7" name="Espace réservé du contenu 2">
            <a:extLst>
              <a:ext uri="{FF2B5EF4-FFF2-40B4-BE49-F238E27FC236}">
                <a16:creationId xmlns:a16="http://schemas.microsoft.com/office/drawing/2014/main" id="{7223438D-C7B6-4FA9-87B6-25ADA0DE7507}"/>
              </a:ext>
            </a:extLst>
          </p:cNvPr>
          <p:cNvSpPr txBox="1">
            <a:spLocks/>
          </p:cNvSpPr>
          <p:nvPr/>
        </p:nvSpPr>
        <p:spPr>
          <a:xfrm>
            <a:off x="422177" y="476672"/>
            <a:ext cx="11345476" cy="1629172"/>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pt-BR" sz="1800" b="1" dirty="0">
                <a:latin typeface="CS Avva Shenouda" panose="020B7200000000000000" pitchFamily="34" charset="0"/>
              </a:rPr>
              <a:t>W vy`etaf] `mPi~pneuma enenjij `mViwt etauask `epictauroc `m`vnau `n`ajp `'i] ak[imwit `mpicon et`asi nemak `eqoun `epiparadicoc. `Mper`obsk `eroi w pi`aga;oc `mper[ibo] `mmoi alla matoubo `nta`'u,y ari`ou`wini `epaka] @ ouoh ek`e`ait `n`svyr `eni`hmot `nte nekmuctyrion `n`a;mou. Hina aisanjem]pi `ntekmeterpe;nanef `nta`ini nak `eqoun `n`ouhwc qen oumet`at,arwf ei[issw`ou `epekcai `ehote `n,ai niben `w P=,=c Pennou] nahmen.</a:t>
            </a:r>
          </a:p>
        </p:txBody>
      </p:sp>
      <p:sp>
        <p:nvSpPr>
          <p:cNvPr id="8" name="ZoneTexte 7">
            <a:extLst>
              <a:ext uri="{FF2B5EF4-FFF2-40B4-BE49-F238E27FC236}">
                <a16:creationId xmlns:a16="http://schemas.microsoft.com/office/drawing/2014/main" id="{137DE7F3-331E-4AC0-B602-F2CD78D4F7A3}"/>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1E56B38A-264D-4EE1-9884-D0F71D36A260}"/>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89492110"/>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8ABAFB9C-B103-4CD8-AA63-A2D234D4F72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2583382D-5C55-455A-B345-3AFE0507071A}"/>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490219391"/>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2921472"/>
            <a:ext cx="6144344" cy="3099816"/>
          </a:xfrm>
        </p:spPr>
        <p:txBody>
          <a:bodyPr numCol="1" spcCol="72000" anchor="ctr">
            <a:noAutofit/>
          </a:bodyPr>
          <a:lstStyle/>
          <a:p>
            <a:pPr marL="0" indent="0" algn="just">
              <a:spcBef>
                <a:spcPts val="0"/>
              </a:spcBef>
              <a:spcAft>
                <a:spcPts val="600"/>
              </a:spcAft>
              <a:buNone/>
            </a:pPr>
            <a:r>
              <a:rPr lang="fr-FR" sz="2200" b="1" dirty="0">
                <a:latin typeface="Book Antiqua" panose="02040602050305030304" pitchFamily="18" charset="0"/>
              </a:rPr>
              <a:t>Toi qui, pour nous, es né de la Vierge et as supporté la croix par Ta bonté, Tu as vaincu la mort par Ta mort. Tu nous as manifesté la résurrection. N'oublie pas ô Dieu ceux que tu as créés de Tes mains. Montre Ton amour au genre humain. Accepte de Ta mère une intercession en notre faveur. Sauve, ô Sauveur un peuple humble. Ne nous abandonne pas pour toujours. Ne répudie pas Ton alliance. Ne nous refuse pas Ta pitié pour Abraham, Ton bien-aimé, Isaac, Ton serviteur, et Jacob, Ton saint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2178" y="2420888"/>
            <a:ext cx="5186425" cy="3831818"/>
          </a:xfrm>
          <a:prstGeom prst="rect">
            <a:avLst/>
          </a:prstGeom>
        </p:spPr>
        <p:txBody>
          <a:bodyPr wrap="square" anchor="ctr" anchorCtr="0">
            <a:spAutoFit/>
          </a:bodyPr>
          <a:lstStyle/>
          <a:p>
            <a:pPr algn="just" rtl="1">
              <a:spcAft>
                <a:spcPts val="1200"/>
              </a:spcAft>
            </a:pPr>
            <a:r>
              <a:rPr lang="ar-AE" sz="2700" b="1" dirty="0">
                <a:latin typeface="Book Antiqua" panose="02040602050305030304" pitchFamily="18" charset="0"/>
              </a:rPr>
              <a:t>يا من ولدت من البتول من أجلنا واحتملت الصلب أيها الصالح وقتلت الموت بموتك وأظهرت القيامة بقيامتك، لا تعرض يا الله عن الذين جبلتهم بيديك. أظهر محبتك للبشر أيها الصالح. واقبل من والدتك شفاعة من أجلنا نج أيها المخلص شعباً متواضعاً لا تتركنا إلى </a:t>
            </a:r>
            <a:r>
              <a:rPr lang="ar-AE" sz="2700" b="1" dirty="0" err="1">
                <a:latin typeface="Book Antiqua" panose="02040602050305030304" pitchFamily="18" charset="0"/>
              </a:rPr>
              <a:t>الإنقضاء</a:t>
            </a:r>
            <a:r>
              <a:rPr lang="ar-AE" sz="2700" b="1" dirty="0">
                <a:latin typeface="Book Antiqua" panose="02040602050305030304" pitchFamily="18" charset="0"/>
              </a:rPr>
              <a:t> ولا تسلمنا إلى الدهر. ولا تنقض عهدك ولا تنزع عنا رحمتك من أجل إبراهيم حبيبك وإسحق عبدك وإسرائيل </a:t>
            </a:r>
            <a:r>
              <a:rPr lang="ar-AE" sz="2700" b="1" dirty="0" err="1">
                <a:latin typeface="Book Antiqua" panose="02040602050305030304" pitchFamily="18" charset="0"/>
              </a:rPr>
              <a:t>قديسك</a:t>
            </a:r>
            <a:endParaRPr lang="fr-FR" sz="2700" b="1" dirty="0">
              <a:latin typeface="Book Antiqua" panose="02040602050305030304" pitchFamily="18" charset="0"/>
            </a:endParaRPr>
          </a:p>
        </p:txBody>
      </p:sp>
      <p:sp>
        <p:nvSpPr>
          <p:cNvPr id="7" name="Espace réservé du contenu 2">
            <a:extLst>
              <a:ext uri="{FF2B5EF4-FFF2-40B4-BE49-F238E27FC236}">
                <a16:creationId xmlns:a16="http://schemas.microsoft.com/office/drawing/2014/main" id="{A133454E-1827-4FE8-9284-FDE14FD5A1AC}"/>
              </a:ext>
            </a:extLst>
          </p:cNvPr>
          <p:cNvSpPr txBox="1">
            <a:spLocks/>
          </p:cNvSpPr>
          <p:nvPr/>
        </p:nvSpPr>
        <p:spPr>
          <a:xfrm>
            <a:off x="422177" y="473148"/>
            <a:ext cx="11203926" cy="1875732"/>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600"/>
              </a:spcAft>
              <a:buNone/>
            </a:pPr>
            <a:r>
              <a:rPr lang="pt-BR" sz="1800" b="1" dirty="0">
                <a:latin typeface="CS Avva Shenouda" panose="020B7200000000000000" pitchFamily="34" charset="0"/>
              </a:rPr>
              <a:t>W vy`etaumacf `ebolqen ]par;enoc e;byten ouoh akfai qa pictauroc `w pi`aga;oc akqwteb `m`vmou hiten pekmou ouoh ak`ou`wnh `ebol `n]`anactacic. V] `mper,w `ncwk `nny`etak;amiw`ou qen nekjij ou`wnh `ebol `ntekmetmairwmi `w pi`aga;oc ouoh swp `erok `nni]ho `nte tekmau e;byten nohem Pencwtyr `n`oulaoc ef;ebiyout. ~Mper,w `ncwk sa qa`e oude `mpertyiten sa `ebol `mperjwr `ebol `ntekdia;yky `mper`wli `ebolharon e;be Abraam pekmenrit nem Icaak pekbwk nem piIcra`yl pe;ouab `ntak.</a:t>
            </a:r>
          </a:p>
        </p:txBody>
      </p:sp>
      <p:sp>
        <p:nvSpPr>
          <p:cNvPr id="8" name="ZoneTexte 7">
            <a:extLst>
              <a:ext uri="{FF2B5EF4-FFF2-40B4-BE49-F238E27FC236}">
                <a16:creationId xmlns:a16="http://schemas.microsoft.com/office/drawing/2014/main" id="{781A6873-2697-45F7-89DF-BF9BAC2EBAA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8D4140B-253E-4BB3-A580-67D4A63A07C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69521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2964757"/>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Jean Chrysostome.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Iwannyc</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pi,rycoctomoc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3475" y="3476420"/>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a:t>
            </a:r>
            <a:r>
              <a:rPr lang="ar-AE" sz="4400" b="1" dirty="0">
                <a:solidFill>
                  <a:srgbClr val="C00000"/>
                </a:solidFill>
                <a:latin typeface="Book Antiqua" panose="02040602050305030304" pitchFamily="18" charset="0"/>
              </a:rPr>
              <a:t> أنبا يوحنا فم الذهب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525674335"/>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3722F528-8172-428F-81CB-5150E3E517E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28AC48AB-231B-45FC-9EB3-23EE1B6E33F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4056423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068960"/>
            <a:ext cx="6144344" cy="2912841"/>
          </a:xfrm>
        </p:spPr>
        <p:txBody>
          <a:bodyPr numCol="1" spcCol="72000" anchor="ctr">
            <a:noAutofit/>
          </a:bodyPr>
          <a:lstStyle/>
          <a:p>
            <a:pPr marL="0" indent="0" algn="just">
              <a:spcBef>
                <a:spcPts val="0"/>
              </a:spcBef>
              <a:spcAft>
                <a:spcPts val="1200"/>
              </a:spcAft>
              <a:buNone/>
            </a:pPr>
            <a:r>
              <a:rPr lang="fr-FR" sz="2800" b="1" dirty="0">
                <a:latin typeface="Book Antiqua" panose="02040602050305030304" pitchFamily="18" charset="0"/>
              </a:rPr>
              <a:t>Quand le larron a vu le Maître de la vie suspendu sur la croix, il a dit « Si Celui crucifié avec nous n'était pas un Dieu incarné, le soleil n'aurait pas caché ses rayons, la terre n'aurait pas tremblé, mais ô Tout-puissant, qui supporte tout, souviens-Toi de moi quand Tu viendras dans ton royaume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22130" y="498837"/>
            <a:ext cx="11366411" cy="1417995"/>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fr-FR" sz="2000" b="1" dirty="0" err="1">
                <a:latin typeface="CS Avva Shenouda" panose="020B7200000000000000" pitchFamily="34" charset="0"/>
              </a:rPr>
              <a:t>Etafnau</a:t>
            </a:r>
            <a:r>
              <a:rPr lang="fr-FR" sz="2000" b="1" dirty="0">
                <a:latin typeface="CS Avva Shenouda" panose="020B7200000000000000" pitchFamily="34" charset="0"/>
              </a:rPr>
              <a:t> `</a:t>
            </a:r>
            <a:r>
              <a:rPr lang="fr-FR" sz="2000" b="1" dirty="0" err="1">
                <a:latin typeface="CS Avva Shenouda" panose="020B7200000000000000" pitchFamily="34" charset="0"/>
              </a:rPr>
              <a:t>nje</a:t>
            </a:r>
            <a:r>
              <a:rPr lang="fr-FR" sz="2000" b="1" dirty="0">
                <a:latin typeface="CS Avva Shenouda" panose="020B7200000000000000" pitchFamily="34" charset="0"/>
              </a:rPr>
              <a:t> </a:t>
            </a:r>
            <a:r>
              <a:rPr lang="fr-FR" sz="2000" b="1" dirty="0" err="1">
                <a:latin typeface="CS Avva Shenouda" panose="020B7200000000000000" pitchFamily="34" charset="0"/>
              </a:rPr>
              <a:t>piconi</a:t>
            </a:r>
            <a:r>
              <a:rPr lang="fr-FR" sz="2000" b="1" dirty="0">
                <a:latin typeface="CS Avva Shenouda" panose="020B7200000000000000" pitchFamily="34" charset="0"/>
              </a:rPr>
              <a:t> `</a:t>
            </a:r>
            <a:r>
              <a:rPr lang="fr-FR" sz="2000" b="1" dirty="0" err="1">
                <a:latin typeface="CS Avva Shenouda" panose="020B7200000000000000" pitchFamily="34" charset="0"/>
              </a:rPr>
              <a:t>e`pa,ygoc</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p`wnq</a:t>
            </a:r>
            <a:r>
              <a:rPr lang="fr-FR" sz="2000" b="1" dirty="0">
                <a:latin typeface="CS Avva Shenouda" panose="020B7200000000000000" pitchFamily="34" charset="0"/>
              </a:rPr>
              <a:t> `</a:t>
            </a:r>
            <a:r>
              <a:rPr lang="fr-FR" sz="2000" b="1" dirty="0" err="1">
                <a:latin typeface="CS Avva Shenouda" panose="020B7200000000000000" pitchFamily="34" charset="0"/>
              </a:rPr>
              <a:t>epictauroc</a:t>
            </a:r>
            <a:r>
              <a:rPr lang="fr-FR" sz="2000" b="1" dirty="0">
                <a:latin typeface="CS Avva Shenouda" panose="020B7200000000000000" pitchFamily="34" charset="0"/>
              </a:rPr>
              <a:t>. </a:t>
            </a:r>
            <a:r>
              <a:rPr lang="fr-FR" sz="2000" b="1" dirty="0" err="1">
                <a:latin typeface="CS Avva Shenouda" panose="020B7200000000000000" pitchFamily="34" charset="0"/>
              </a:rPr>
              <a:t>Pejaf</a:t>
            </a:r>
            <a:r>
              <a:rPr lang="fr-FR" sz="2000" b="1" dirty="0">
                <a:latin typeface="CS Avva Shenouda" panose="020B7200000000000000" pitchFamily="34" charset="0"/>
              </a:rPr>
              <a:t> je `</a:t>
            </a:r>
            <a:r>
              <a:rPr lang="fr-FR" sz="2000" b="1" dirty="0" err="1">
                <a:latin typeface="CS Avva Shenouda" panose="020B7200000000000000" pitchFamily="34" charset="0"/>
              </a:rPr>
              <a:t>ene</a:t>
            </a:r>
            <a:r>
              <a:rPr lang="fr-FR" sz="2000" b="1" dirty="0">
                <a:latin typeface="CS Avva Shenouda" panose="020B7200000000000000" pitchFamily="34" charset="0"/>
              </a:rPr>
              <a:t> </a:t>
            </a:r>
            <a:r>
              <a:rPr lang="fr-FR" sz="2000" b="1" dirty="0" err="1">
                <a:latin typeface="CS Avva Shenouda" panose="020B7200000000000000" pitchFamily="34" charset="0"/>
              </a:rPr>
              <a:t>vy`et`asi</a:t>
            </a:r>
            <a:r>
              <a:rPr lang="fr-FR" sz="2000" b="1" dirty="0">
                <a:latin typeface="CS Avva Shenouda" panose="020B7200000000000000" pitchFamily="34" charset="0"/>
              </a:rPr>
              <a:t> </a:t>
            </a:r>
            <a:r>
              <a:rPr lang="fr-FR" sz="2000" b="1" dirty="0" err="1">
                <a:latin typeface="CS Avva Shenouda" panose="020B7200000000000000" pitchFamily="34" charset="0"/>
              </a:rPr>
              <a:t>neman</a:t>
            </a:r>
            <a:r>
              <a:rPr lang="fr-FR" sz="2000" b="1" dirty="0">
                <a:latin typeface="CS Avva Shenouda" panose="020B7200000000000000" pitchFamily="34" charset="0"/>
              </a:rPr>
              <a:t> </a:t>
            </a:r>
            <a:r>
              <a:rPr lang="fr-FR" sz="2000" b="1" dirty="0" err="1">
                <a:latin typeface="CS Avva Shenouda" panose="020B7200000000000000" pitchFamily="34" charset="0"/>
              </a:rPr>
              <a:t>ounou</a:t>
            </a:r>
            <a:r>
              <a:rPr lang="fr-FR" sz="2000" b="1" dirty="0">
                <a:latin typeface="CS Avva Shenouda" panose="020B7200000000000000" pitchFamily="34" charset="0"/>
              </a:rPr>
              <a:t>] an </a:t>
            </a:r>
            <a:r>
              <a:rPr lang="fr-FR" sz="2000" b="1" dirty="0" err="1">
                <a:latin typeface="CS Avva Shenouda" panose="020B7200000000000000" pitchFamily="34" charset="0"/>
              </a:rPr>
              <a:t>pe</a:t>
            </a:r>
            <a:r>
              <a:rPr lang="fr-FR" sz="2000" b="1" dirty="0">
                <a:latin typeface="CS Avva Shenouda" panose="020B7200000000000000" pitchFamily="34" charset="0"/>
              </a:rPr>
              <a:t> `</a:t>
            </a:r>
            <a:r>
              <a:rPr lang="fr-FR" sz="2000" b="1" dirty="0" err="1">
                <a:latin typeface="CS Avva Shenouda" panose="020B7200000000000000" pitchFamily="34" charset="0"/>
              </a:rPr>
              <a:t>e`af</a:t>
            </a:r>
            <a:r>
              <a:rPr lang="fr-FR" sz="2000" b="1" dirty="0">
                <a:latin typeface="CS Avva Shenouda" panose="020B7200000000000000" pitchFamily="34" charset="0"/>
              </a:rPr>
              <a:t>[</a:t>
            </a:r>
            <a:r>
              <a:rPr lang="fr-FR" sz="2000" b="1" dirty="0" err="1">
                <a:latin typeface="CS Avva Shenouda" panose="020B7200000000000000" pitchFamily="34" charset="0"/>
              </a:rPr>
              <a:t>icarx</a:t>
            </a:r>
            <a:r>
              <a:rPr lang="fr-FR" sz="2000" b="1" dirty="0">
                <a:latin typeface="CS Avva Shenouda" panose="020B7200000000000000" pitchFamily="34" charset="0"/>
              </a:rPr>
              <a:t> </a:t>
            </a:r>
            <a:r>
              <a:rPr lang="fr-FR" sz="2000" b="1" dirty="0" err="1">
                <a:latin typeface="CS Avva Shenouda" panose="020B7200000000000000" pitchFamily="34" charset="0"/>
              </a:rPr>
              <a:t>nare</a:t>
            </a:r>
            <a:r>
              <a:rPr lang="fr-FR" sz="2000" b="1" dirty="0">
                <a:latin typeface="CS Avva Shenouda" panose="020B7200000000000000" pitchFamily="34" charset="0"/>
              </a:rPr>
              <a:t> `</a:t>
            </a:r>
            <a:r>
              <a:rPr lang="fr-FR" sz="2000" b="1" dirty="0" err="1">
                <a:latin typeface="CS Avva Shenouda" panose="020B7200000000000000" pitchFamily="34" charset="0"/>
              </a:rPr>
              <a:t>vry</a:t>
            </a:r>
            <a:r>
              <a:rPr lang="fr-FR" sz="2000" b="1" dirty="0">
                <a:latin typeface="CS Avva Shenouda" panose="020B7200000000000000" pitchFamily="34" charset="0"/>
              </a:rPr>
              <a:t> </a:t>
            </a:r>
            <a:r>
              <a:rPr lang="fr-FR" sz="2000" b="1" dirty="0" err="1">
                <a:latin typeface="CS Avva Shenouda" panose="020B7200000000000000" pitchFamily="34" charset="0"/>
              </a:rPr>
              <a:t>nahwtp</a:t>
            </a:r>
            <a:r>
              <a:rPr lang="fr-FR" sz="2000" b="1" dirty="0">
                <a:latin typeface="CS Avva Shenouda" panose="020B7200000000000000" pitchFamily="34" charset="0"/>
              </a:rPr>
              <a:t> an `</a:t>
            </a:r>
            <a:r>
              <a:rPr lang="fr-FR" sz="2000" b="1" dirty="0" err="1">
                <a:latin typeface="CS Avva Shenouda" panose="020B7200000000000000" pitchFamily="34" charset="0"/>
              </a:rPr>
              <a:t>nnef`aktin</a:t>
            </a:r>
            <a:r>
              <a:rPr lang="fr-FR" sz="2000" b="1" dirty="0">
                <a:latin typeface="CS Avva Shenouda" panose="020B7200000000000000" pitchFamily="34" charset="0"/>
              </a:rPr>
              <a:t> </a:t>
            </a:r>
            <a:r>
              <a:rPr lang="fr-FR" sz="2000" b="1" dirty="0" err="1">
                <a:latin typeface="CS Avva Shenouda" panose="020B7200000000000000" pitchFamily="34" charset="0"/>
              </a:rPr>
              <a:t>oude</a:t>
            </a:r>
            <a:r>
              <a:rPr lang="fr-FR" sz="2000" b="1" dirty="0">
                <a:latin typeface="CS Avva Shenouda" panose="020B7200000000000000" pitchFamily="34" charset="0"/>
              </a:rPr>
              <a:t> </a:t>
            </a:r>
            <a:r>
              <a:rPr lang="fr-FR" sz="2000" b="1" dirty="0" err="1">
                <a:latin typeface="CS Avva Shenouda" panose="020B7200000000000000" pitchFamily="34" charset="0"/>
              </a:rPr>
              <a:t>nare</a:t>
            </a:r>
            <a:r>
              <a:rPr lang="fr-FR" sz="2000" b="1" dirty="0">
                <a:latin typeface="CS Avva Shenouda" panose="020B7200000000000000" pitchFamily="34" charset="0"/>
              </a:rPr>
              <a:t> `</a:t>
            </a:r>
            <a:r>
              <a:rPr lang="fr-FR" sz="2000" b="1" dirty="0" err="1">
                <a:latin typeface="CS Avva Shenouda" panose="020B7200000000000000" pitchFamily="34" charset="0"/>
              </a:rPr>
              <a:t>pkahi</a:t>
            </a:r>
            <a:r>
              <a:rPr lang="fr-FR" sz="2000" b="1" dirty="0">
                <a:latin typeface="CS Avva Shenouda" panose="020B7200000000000000" pitchFamily="34" charset="0"/>
              </a:rPr>
              <a:t> </a:t>
            </a:r>
            <a:r>
              <a:rPr lang="fr-FR" sz="2000" b="1" dirty="0" err="1">
                <a:latin typeface="CS Avva Shenouda" panose="020B7200000000000000" pitchFamily="34" charset="0"/>
              </a:rPr>
              <a:t>namonmen</a:t>
            </a:r>
            <a:r>
              <a:rPr lang="fr-FR" sz="2000" b="1" dirty="0">
                <a:latin typeface="CS Avva Shenouda" panose="020B7200000000000000" pitchFamily="34" charset="0"/>
              </a:rPr>
              <a:t> an </a:t>
            </a:r>
            <a:r>
              <a:rPr lang="fr-FR" sz="2000" b="1" dirty="0" err="1">
                <a:latin typeface="CS Avva Shenouda" panose="020B7200000000000000" pitchFamily="34" charset="0"/>
              </a:rPr>
              <a:t>ef`c;orter</a:t>
            </a:r>
            <a:r>
              <a:rPr lang="fr-FR" sz="2000" b="1" dirty="0">
                <a:latin typeface="CS Avva Shenouda" panose="020B7200000000000000" pitchFamily="34" charset="0"/>
              </a:rPr>
              <a:t>. Alla `w </a:t>
            </a:r>
            <a:r>
              <a:rPr lang="fr-FR" sz="2000" b="1" dirty="0" err="1">
                <a:latin typeface="CS Avva Shenouda" panose="020B7200000000000000" pitchFamily="34" charset="0"/>
              </a:rPr>
              <a:t>vy`ete</a:t>
            </a:r>
            <a:r>
              <a:rPr lang="fr-FR" sz="2000" b="1" dirty="0">
                <a:latin typeface="CS Avva Shenouda" panose="020B7200000000000000" pitchFamily="34" charset="0"/>
              </a:rPr>
              <a:t> </a:t>
            </a:r>
            <a:r>
              <a:rPr lang="fr-FR" sz="2000" b="1" dirty="0" err="1">
                <a:latin typeface="CS Avva Shenouda" panose="020B7200000000000000" pitchFamily="34" charset="0"/>
              </a:rPr>
              <a:t>ou`on</a:t>
            </a:r>
            <a:r>
              <a:rPr lang="fr-FR" sz="2000" b="1" dirty="0">
                <a:latin typeface="CS Avva Shenouda" panose="020B7200000000000000" pitchFamily="34" charset="0"/>
              </a:rPr>
              <a:t> `</a:t>
            </a:r>
            <a:r>
              <a:rPr lang="fr-FR" sz="2000" b="1" dirty="0" err="1">
                <a:latin typeface="CS Avva Shenouda" panose="020B7200000000000000" pitchFamily="34" charset="0"/>
              </a:rPr>
              <a:t>sjom</a:t>
            </a:r>
            <a:r>
              <a:rPr lang="fr-FR" sz="2000" b="1" dirty="0">
                <a:latin typeface="CS Avva Shenouda" panose="020B7200000000000000" pitchFamily="34" charset="0"/>
              </a:rPr>
              <a:t> `</a:t>
            </a:r>
            <a:r>
              <a:rPr lang="fr-FR" sz="2000" b="1" dirty="0" err="1">
                <a:latin typeface="CS Avva Shenouda" panose="020B7200000000000000" pitchFamily="34" charset="0"/>
              </a:rPr>
              <a:t>mmof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hwb</a:t>
            </a:r>
            <a:r>
              <a:rPr lang="fr-FR" sz="2000" b="1" dirty="0">
                <a:latin typeface="CS Avva Shenouda" panose="020B7200000000000000" pitchFamily="34" charset="0"/>
              </a:rPr>
              <a:t> </a:t>
            </a:r>
            <a:r>
              <a:rPr lang="fr-FR" sz="2000" b="1" dirty="0" err="1">
                <a:latin typeface="CS Avva Shenouda" panose="020B7200000000000000" pitchFamily="34" charset="0"/>
              </a:rPr>
              <a:t>niben</a:t>
            </a:r>
            <a:r>
              <a:rPr lang="fr-FR" sz="2000" b="1" dirty="0">
                <a:latin typeface="CS Avva Shenouda" panose="020B7200000000000000" pitchFamily="34" charset="0"/>
              </a:rPr>
              <a:t>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etfai</a:t>
            </a:r>
            <a:r>
              <a:rPr lang="fr-FR" sz="2000" b="1" dirty="0">
                <a:latin typeface="CS Avva Shenouda" panose="020B7200000000000000" pitchFamily="34" charset="0"/>
              </a:rPr>
              <a:t> </a:t>
            </a:r>
            <a:r>
              <a:rPr lang="fr-FR" sz="2000" b="1" dirty="0" err="1">
                <a:latin typeface="CS Avva Shenouda" panose="020B7200000000000000" pitchFamily="34" charset="0"/>
              </a:rPr>
              <a:t>qa</a:t>
            </a:r>
            <a:r>
              <a:rPr lang="fr-FR" sz="2000" b="1" dirty="0">
                <a:latin typeface="CS Avva Shenouda" panose="020B7200000000000000" pitchFamily="34" charset="0"/>
              </a:rPr>
              <a:t> </a:t>
            </a:r>
            <a:r>
              <a:rPr lang="fr-FR" sz="2000" b="1" dirty="0" err="1">
                <a:latin typeface="CS Avva Shenouda" panose="020B7200000000000000" pitchFamily="34" charset="0"/>
              </a:rPr>
              <a:t>hwb</a:t>
            </a:r>
            <a:r>
              <a:rPr lang="fr-FR" sz="2000" b="1" dirty="0">
                <a:latin typeface="CS Avva Shenouda" panose="020B7200000000000000" pitchFamily="34" charset="0"/>
              </a:rPr>
              <a:t> </a:t>
            </a:r>
            <a:r>
              <a:rPr lang="fr-FR" sz="2000" b="1" dirty="0" err="1">
                <a:latin typeface="CS Avva Shenouda" panose="020B7200000000000000" pitchFamily="34" charset="0"/>
              </a:rPr>
              <a:t>niben</a:t>
            </a:r>
            <a:r>
              <a:rPr lang="fr-FR" sz="2000" b="1" dirty="0">
                <a:latin typeface="CS Avva Shenouda" panose="020B7200000000000000" pitchFamily="34" charset="0"/>
              </a:rPr>
              <a:t> `</a:t>
            </a:r>
            <a:r>
              <a:rPr lang="fr-FR" sz="2000" b="1" dirty="0" err="1">
                <a:latin typeface="CS Avva Shenouda" panose="020B7200000000000000" pitchFamily="34" charset="0"/>
              </a:rPr>
              <a:t>aripameu`i</a:t>
            </a:r>
            <a:r>
              <a:rPr lang="fr-FR" sz="2000" b="1" dirty="0">
                <a:latin typeface="CS Avva Shenouda" panose="020B7200000000000000" pitchFamily="34" charset="0"/>
              </a:rPr>
              <a:t> P=o=c </a:t>
            </a:r>
            <a:r>
              <a:rPr lang="fr-FR" sz="2000" b="1" dirty="0" err="1">
                <a:latin typeface="CS Avva Shenouda" panose="020B7200000000000000" pitchFamily="34" charset="0"/>
              </a:rPr>
              <a:t>aksan`i</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tekmetouro</a:t>
            </a:r>
            <a:r>
              <a:rPr lang="fr-FR" sz="20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553866"/>
            <a:ext cx="5186425" cy="3539430"/>
          </a:xfrm>
          <a:prstGeom prst="rect">
            <a:avLst/>
          </a:prstGeom>
        </p:spPr>
        <p:txBody>
          <a:bodyPr wrap="square" anchor="ctr" anchorCtr="0">
            <a:spAutoFit/>
          </a:bodyPr>
          <a:lstStyle/>
          <a:p>
            <a:pPr algn="just" rtl="1">
              <a:spcAft>
                <a:spcPts val="1200"/>
              </a:spcAft>
            </a:pPr>
            <a:r>
              <a:rPr lang="ar-AE" sz="3200" b="1" dirty="0">
                <a:latin typeface="Book Antiqua" panose="02040602050305030304" pitchFamily="18" charset="0"/>
              </a:rPr>
              <a:t>لما أبصر اللص رئيس الحياة على الصليب معلقاً قال: لولا أن المصلوب معنا إله متجسد. ما كانت الشمس أخفت شعاعها ولا الأرض ماجت مرتعدة. لكن أيها القادر على كل شيء والمحتمل كل شيء. أذكرني </a:t>
            </a:r>
            <a:r>
              <a:rPr lang="ar-AE" sz="3200" b="1" dirty="0" err="1">
                <a:latin typeface="Book Antiqua" panose="02040602050305030304" pitchFamily="18" charset="0"/>
              </a:rPr>
              <a:t>يارب</a:t>
            </a:r>
            <a:r>
              <a:rPr lang="ar-AE" sz="3200" b="1" dirty="0">
                <a:latin typeface="Book Antiqua" panose="02040602050305030304" pitchFamily="18" charset="0"/>
              </a:rPr>
              <a:t> متي جئت في ملكوتك.</a:t>
            </a:r>
            <a:endParaRPr lang="fr-FR" altLang="fr-FR" sz="32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A9461444-33A8-454F-AE94-AFF9A39EE127}"/>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928803BB-19B7-4A6A-A1EC-87771DA023E6}"/>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15680346"/>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25EB861D-9FF0-498A-9017-7EDBE13131C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E805E1D0-5FC1-46A9-9070-F8F9C0FC0CA8}"/>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58872804"/>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068960"/>
            <a:ext cx="6144344" cy="3057428"/>
          </a:xfrm>
        </p:spPr>
        <p:txBody>
          <a:bodyPr numCol="1" spcCol="72000" anchor="ctr">
            <a:noAutofit/>
          </a:bodyPr>
          <a:lstStyle/>
          <a:p>
            <a:pPr marL="0" indent="0" algn="just">
              <a:spcBef>
                <a:spcPts val="0"/>
              </a:spcBef>
              <a:spcAft>
                <a:spcPts val="1200"/>
              </a:spcAft>
              <a:buNone/>
            </a:pPr>
            <a:r>
              <a:rPr lang="fr-FR" sz="2700" b="1" dirty="0">
                <a:latin typeface="Book Antiqua" panose="02040602050305030304" pitchFamily="18" charset="0"/>
              </a:rPr>
              <a:t>O Toi qui as reçu la confession du larron sur la croix, reçois-nous ô très Bon, nous qui méritons le jugement de la mort à cause de nos péchés. Nous confessons nos péchés avec lui et proclamons Ta Divinité. Nous crions avec lui en disant : « souviens-Toi de moi quand Tu viendras dans ton royaume. » </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13166" y="588335"/>
            <a:ext cx="11375376" cy="190456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fr-FR" sz="2800" b="1" dirty="0">
                <a:latin typeface="CS Avva Shenouda" panose="020B7200000000000000" pitchFamily="34" charset="0"/>
              </a:rPr>
              <a:t>W </a:t>
            </a:r>
            <a:r>
              <a:rPr lang="fr-FR" sz="2800" b="1" dirty="0" err="1">
                <a:latin typeface="CS Avva Shenouda" panose="020B7200000000000000" pitchFamily="34" charset="0"/>
              </a:rPr>
              <a:t>vy`etafswp</a:t>
            </a:r>
            <a:r>
              <a:rPr lang="fr-FR" sz="2800" b="1" dirty="0">
                <a:latin typeface="CS Avva Shenouda" panose="020B7200000000000000" pitchFamily="34" charset="0"/>
              </a:rPr>
              <a:t> `</a:t>
            </a:r>
            <a:r>
              <a:rPr lang="fr-FR" sz="2800" b="1" dirty="0" err="1">
                <a:latin typeface="CS Avva Shenouda" panose="020B7200000000000000" pitchFamily="34" charset="0"/>
              </a:rPr>
              <a:t>erof</a:t>
            </a:r>
            <a:r>
              <a:rPr lang="fr-FR" sz="2800" b="1" dirty="0">
                <a:latin typeface="CS Avva Shenouda" panose="020B7200000000000000" pitchFamily="34" charset="0"/>
              </a:rPr>
              <a:t> `n]</a:t>
            </a:r>
            <a:r>
              <a:rPr lang="fr-FR" sz="2800" b="1" dirty="0" err="1">
                <a:latin typeface="CS Avva Shenouda" panose="020B7200000000000000" pitchFamily="34" charset="0"/>
              </a:rPr>
              <a:t>omologia</a:t>
            </a:r>
            <a:r>
              <a:rPr lang="fr-FR" sz="2800" b="1" dirty="0">
                <a:latin typeface="CS Avva Shenouda" panose="020B7200000000000000" pitchFamily="34" charset="0"/>
              </a:rPr>
              <a:t> `</a:t>
            </a:r>
            <a:r>
              <a:rPr lang="fr-FR" sz="2800" b="1" dirty="0" err="1">
                <a:latin typeface="CS Avva Shenouda" panose="020B7200000000000000" pitchFamily="34" charset="0"/>
              </a:rPr>
              <a:t>nte</a:t>
            </a:r>
            <a:r>
              <a:rPr lang="fr-FR" sz="2800" b="1" dirty="0">
                <a:latin typeface="CS Avva Shenouda" panose="020B7200000000000000" pitchFamily="34" charset="0"/>
              </a:rPr>
              <a:t> </a:t>
            </a:r>
            <a:r>
              <a:rPr lang="fr-FR" sz="2800" b="1" dirty="0" err="1">
                <a:latin typeface="CS Avva Shenouda" panose="020B7200000000000000" pitchFamily="34" charset="0"/>
              </a:rPr>
              <a:t>piconi</a:t>
            </a:r>
            <a:r>
              <a:rPr lang="fr-FR" sz="2800" b="1" dirty="0">
                <a:latin typeface="CS Avva Shenouda" panose="020B7200000000000000" pitchFamily="34" charset="0"/>
              </a:rPr>
              <a:t> </a:t>
            </a:r>
            <a:r>
              <a:rPr lang="fr-FR" sz="2800" b="1" dirty="0" err="1">
                <a:latin typeface="CS Avva Shenouda" panose="020B7200000000000000" pitchFamily="34" charset="0"/>
              </a:rPr>
              <a:t>hijen</a:t>
            </a:r>
            <a:r>
              <a:rPr lang="fr-FR" sz="2800" b="1" dirty="0">
                <a:latin typeface="CS Avva Shenouda" panose="020B7200000000000000" pitchFamily="34" charset="0"/>
              </a:rPr>
              <a:t> </a:t>
            </a:r>
            <a:r>
              <a:rPr lang="fr-FR" sz="2800" b="1" dirty="0" err="1">
                <a:latin typeface="CS Avva Shenouda" panose="020B7200000000000000" pitchFamily="34" charset="0"/>
              </a:rPr>
              <a:t>pictauroc</a:t>
            </a:r>
            <a:r>
              <a:rPr lang="fr-FR" sz="2800" b="1" dirty="0">
                <a:latin typeface="CS Avva Shenouda" panose="020B7200000000000000" pitchFamily="34" charset="0"/>
              </a:rPr>
              <a:t> </a:t>
            </a:r>
            <a:r>
              <a:rPr lang="fr-FR" sz="2800" b="1" dirty="0" err="1">
                <a:latin typeface="CS Avva Shenouda" panose="020B7200000000000000" pitchFamily="34" charset="0"/>
              </a:rPr>
              <a:t>sopten</a:t>
            </a:r>
            <a:r>
              <a:rPr lang="fr-FR" sz="2800" b="1" dirty="0">
                <a:latin typeface="CS Avva Shenouda" panose="020B7200000000000000" pitchFamily="34" charset="0"/>
              </a:rPr>
              <a:t> `</a:t>
            </a:r>
            <a:r>
              <a:rPr lang="fr-FR" sz="2800" b="1" dirty="0" err="1">
                <a:latin typeface="CS Avva Shenouda" panose="020B7200000000000000" pitchFamily="34" charset="0"/>
              </a:rPr>
              <a:t>erok</a:t>
            </a:r>
            <a:r>
              <a:rPr lang="fr-FR" sz="2800" b="1" dirty="0">
                <a:latin typeface="CS Avva Shenouda" panose="020B7200000000000000" pitchFamily="34" charset="0"/>
              </a:rPr>
              <a:t> `w </a:t>
            </a:r>
            <a:r>
              <a:rPr lang="fr-FR" sz="2800" b="1" dirty="0" err="1">
                <a:latin typeface="CS Avva Shenouda" panose="020B7200000000000000" pitchFamily="34" charset="0"/>
              </a:rPr>
              <a:t>pi`aga;oc</a:t>
            </a:r>
            <a:r>
              <a:rPr lang="fr-FR" sz="2800" b="1" dirty="0">
                <a:latin typeface="CS Avva Shenouda" panose="020B7200000000000000" pitchFamily="34" charset="0"/>
              </a:rPr>
              <a:t> `</a:t>
            </a:r>
            <a:r>
              <a:rPr lang="fr-FR" sz="2800" b="1" dirty="0" err="1">
                <a:latin typeface="CS Avva Shenouda" panose="020B7200000000000000" pitchFamily="34" charset="0"/>
              </a:rPr>
              <a:t>anon</a:t>
            </a:r>
            <a:r>
              <a:rPr lang="fr-FR" sz="2800" b="1" dirty="0">
                <a:latin typeface="CS Avva Shenouda" panose="020B7200000000000000" pitchFamily="34" charset="0"/>
              </a:rPr>
              <a:t> </a:t>
            </a:r>
            <a:r>
              <a:rPr lang="fr-FR" sz="2800" b="1" dirty="0" err="1">
                <a:latin typeface="CS Avva Shenouda" panose="020B7200000000000000" pitchFamily="34" charset="0"/>
              </a:rPr>
              <a:t>qa</a:t>
            </a:r>
            <a:r>
              <a:rPr lang="fr-FR" sz="2800" b="1" dirty="0">
                <a:latin typeface="CS Avva Shenouda" panose="020B7200000000000000" pitchFamily="34" charset="0"/>
              </a:rPr>
              <a:t> </a:t>
            </a:r>
            <a:r>
              <a:rPr lang="fr-FR" sz="2800" b="1" dirty="0" err="1">
                <a:latin typeface="CS Avva Shenouda" panose="020B7200000000000000" pitchFamily="34" charset="0"/>
              </a:rPr>
              <a:t>ny`ethiw`out</a:t>
            </a:r>
            <a:r>
              <a:rPr lang="fr-FR" sz="2800" b="1" dirty="0">
                <a:latin typeface="CS Avva Shenouda" panose="020B7200000000000000" pitchFamily="34" charset="0"/>
              </a:rPr>
              <a:t> `</a:t>
            </a:r>
            <a:r>
              <a:rPr lang="fr-FR" sz="2800" b="1" dirty="0" err="1">
                <a:latin typeface="CS Avva Shenouda" panose="020B7200000000000000" pitchFamily="34" charset="0"/>
              </a:rPr>
              <a:t>e`phap</a:t>
            </a:r>
            <a:r>
              <a:rPr lang="fr-FR" sz="2800" b="1" dirty="0">
                <a:latin typeface="CS Avva Shenouda" panose="020B7200000000000000" pitchFamily="34" charset="0"/>
              </a:rPr>
              <a:t> `m`</a:t>
            </a:r>
            <a:r>
              <a:rPr lang="fr-FR" sz="2800" b="1" dirty="0" err="1">
                <a:latin typeface="CS Avva Shenouda" panose="020B7200000000000000" pitchFamily="34" charset="0"/>
              </a:rPr>
              <a:t>vmou</a:t>
            </a:r>
            <a:r>
              <a:rPr lang="fr-FR" sz="2800" b="1" dirty="0">
                <a:latin typeface="CS Avva Shenouda" panose="020B7200000000000000" pitchFamily="34" charset="0"/>
              </a:rPr>
              <a:t> </a:t>
            </a:r>
            <a:r>
              <a:rPr lang="fr-FR" sz="2800" b="1" dirty="0" err="1">
                <a:latin typeface="CS Avva Shenouda" panose="020B7200000000000000" pitchFamily="34" charset="0"/>
              </a:rPr>
              <a:t>e;be</a:t>
            </a:r>
            <a:r>
              <a:rPr lang="fr-FR" sz="2800" b="1" dirty="0">
                <a:latin typeface="CS Avva Shenouda" panose="020B7200000000000000" pitchFamily="34" charset="0"/>
              </a:rPr>
              <a:t> </a:t>
            </a:r>
            <a:r>
              <a:rPr lang="fr-FR" sz="2800" b="1" dirty="0" err="1">
                <a:latin typeface="CS Avva Shenouda" panose="020B7200000000000000" pitchFamily="34" charset="0"/>
              </a:rPr>
              <a:t>nennobi</a:t>
            </a:r>
            <a:r>
              <a:rPr lang="fr-FR" sz="2800" b="1" dirty="0">
                <a:latin typeface="CS Avva Shenouda" panose="020B7200000000000000" pitchFamily="34" charset="0"/>
              </a:rPr>
              <a:t>. </a:t>
            </a:r>
            <a:r>
              <a:rPr lang="fr-FR" sz="2800" b="1" dirty="0" err="1">
                <a:latin typeface="CS Avva Shenouda" panose="020B7200000000000000" pitchFamily="34" charset="0"/>
              </a:rPr>
              <a:t>Ten`ou`wnh</a:t>
            </a:r>
            <a:r>
              <a:rPr lang="fr-FR" sz="2800" b="1" dirty="0">
                <a:latin typeface="CS Avva Shenouda" panose="020B7200000000000000" pitchFamily="34" charset="0"/>
              </a:rPr>
              <a:t> `</a:t>
            </a:r>
            <a:r>
              <a:rPr lang="fr-FR" sz="2800" b="1" dirty="0" err="1">
                <a:latin typeface="CS Avva Shenouda" panose="020B7200000000000000" pitchFamily="34" charset="0"/>
              </a:rPr>
              <a:t>ebol</a:t>
            </a:r>
            <a:r>
              <a:rPr lang="fr-FR" sz="2800" b="1" dirty="0">
                <a:latin typeface="CS Avva Shenouda" panose="020B7200000000000000" pitchFamily="34" charset="0"/>
              </a:rPr>
              <a:t> </a:t>
            </a:r>
            <a:r>
              <a:rPr lang="fr-FR" sz="2800" b="1" dirty="0" err="1">
                <a:latin typeface="CS Avva Shenouda" panose="020B7200000000000000" pitchFamily="34" charset="0"/>
              </a:rPr>
              <a:t>nemaf</a:t>
            </a:r>
            <a:r>
              <a:rPr lang="fr-FR" sz="2800" b="1" dirty="0">
                <a:latin typeface="CS Avva Shenouda" panose="020B7200000000000000" pitchFamily="34" charset="0"/>
              </a:rPr>
              <a:t> </a:t>
            </a:r>
            <a:r>
              <a:rPr lang="fr-FR" sz="2800" b="1" dirty="0" err="1">
                <a:latin typeface="CS Avva Shenouda" panose="020B7200000000000000" pitchFamily="34" charset="0"/>
              </a:rPr>
              <a:t>en`ermologin</a:t>
            </a:r>
            <a:r>
              <a:rPr lang="fr-FR" sz="2800" b="1" dirty="0">
                <a:latin typeface="CS Avva Shenouda" panose="020B7200000000000000" pitchFamily="34" charset="0"/>
              </a:rPr>
              <a:t> `</a:t>
            </a:r>
            <a:r>
              <a:rPr lang="fr-FR" sz="2800" b="1" dirty="0" err="1">
                <a:latin typeface="CS Avva Shenouda" panose="020B7200000000000000" pitchFamily="34" charset="0"/>
              </a:rPr>
              <a:t>ntekme;nou</a:t>
            </a:r>
            <a:r>
              <a:rPr lang="fr-FR" sz="2800" b="1" dirty="0">
                <a:latin typeface="CS Avva Shenouda" panose="020B7200000000000000" pitchFamily="34" charset="0"/>
              </a:rPr>
              <a:t>] </a:t>
            </a:r>
            <a:r>
              <a:rPr lang="fr-FR" sz="2800" b="1" dirty="0" err="1">
                <a:latin typeface="CS Avva Shenouda" panose="020B7200000000000000" pitchFamily="34" charset="0"/>
              </a:rPr>
              <a:t>enws</a:t>
            </a:r>
            <a:r>
              <a:rPr lang="fr-FR" sz="2800" b="1" dirty="0">
                <a:latin typeface="CS Avva Shenouda" panose="020B7200000000000000" pitchFamily="34" charset="0"/>
              </a:rPr>
              <a:t> </a:t>
            </a:r>
            <a:r>
              <a:rPr lang="fr-FR" sz="2800" b="1" dirty="0" err="1">
                <a:latin typeface="CS Avva Shenouda" panose="020B7200000000000000" pitchFamily="34" charset="0"/>
              </a:rPr>
              <a:t>oubyk</a:t>
            </a:r>
            <a:r>
              <a:rPr lang="fr-FR" sz="2800" b="1" dirty="0">
                <a:latin typeface="CS Avva Shenouda" panose="020B7200000000000000" pitchFamily="34" charset="0"/>
              </a:rPr>
              <a:t> </a:t>
            </a:r>
            <a:r>
              <a:rPr lang="fr-FR" sz="2800" b="1" dirty="0" err="1">
                <a:latin typeface="CS Avva Shenouda" panose="020B7200000000000000" pitchFamily="34" charset="0"/>
              </a:rPr>
              <a:t>nemaf</a:t>
            </a:r>
            <a:r>
              <a:rPr lang="fr-FR" sz="2800" b="1" dirty="0">
                <a:latin typeface="CS Avva Shenouda" panose="020B7200000000000000" pitchFamily="34" charset="0"/>
              </a:rPr>
              <a:t> </a:t>
            </a:r>
            <a:r>
              <a:rPr lang="fr-FR" sz="2800" b="1" dirty="0" err="1">
                <a:latin typeface="CS Avva Shenouda" panose="020B7200000000000000" pitchFamily="34" charset="0"/>
              </a:rPr>
              <a:t>eucop</a:t>
            </a:r>
            <a:r>
              <a:rPr lang="fr-FR" sz="2800" b="1" dirty="0">
                <a:latin typeface="CS Avva Shenouda" panose="020B7200000000000000" pitchFamily="34" charset="0"/>
              </a:rPr>
              <a:t> je `</a:t>
            </a:r>
            <a:r>
              <a:rPr lang="fr-FR" sz="2800" b="1" dirty="0" err="1">
                <a:latin typeface="CS Avva Shenouda" panose="020B7200000000000000" pitchFamily="34" charset="0"/>
              </a:rPr>
              <a:t>aripenmeu`i</a:t>
            </a:r>
            <a:r>
              <a:rPr lang="fr-FR" sz="2800" b="1" dirty="0">
                <a:latin typeface="CS Avva Shenouda" panose="020B7200000000000000" pitchFamily="34" charset="0"/>
              </a:rPr>
              <a:t> P=o=c </a:t>
            </a:r>
            <a:r>
              <a:rPr lang="fr-FR" sz="2800" b="1" dirty="0" err="1">
                <a:latin typeface="CS Avva Shenouda" panose="020B7200000000000000" pitchFamily="34" charset="0"/>
              </a:rPr>
              <a:t>aksan`i</a:t>
            </a:r>
            <a:r>
              <a:rPr lang="fr-FR" sz="2800" b="1" dirty="0">
                <a:latin typeface="CS Avva Shenouda" panose="020B7200000000000000" pitchFamily="34" charset="0"/>
              </a:rPr>
              <a:t>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tekmetouro</a:t>
            </a:r>
            <a:r>
              <a:rPr lang="fr-FR" sz="2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636912"/>
            <a:ext cx="5186425" cy="3970318"/>
          </a:xfrm>
          <a:prstGeom prst="rect">
            <a:avLst/>
          </a:prstGeom>
        </p:spPr>
        <p:txBody>
          <a:bodyPr wrap="square" anchor="ctr" anchorCtr="0">
            <a:spAutoFit/>
          </a:bodyPr>
          <a:lstStyle/>
          <a:p>
            <a:pPr algn="just" rtl="1">
              <a:spcAft>
                <a:spcPts val="1200"/>
              </a:spcAft>
            </a:pPr>
            <a:r>
              <a:rPr lang="ar-AE" sz="3600" b="1" dirty="0">
                <a:latin typeface="Book Antiqua" panose="02040602050305030304" pitchFamily="18" charset="0"/>
              </a:rPr>
              <a:t>يا من قبل إليه اعتراف اللص علي الصليب. </a:t>
            </a:r>
            <a:r>
              <a:rPr lang="ar-AE" sz="3600" b="1" dirty="0" err="1">
                <a:latin typeface="Book Antiqua" panose="02040602050305030304" pitchFamily="18" charset="0"/>
              </a:rPr>
              <a:t>إقبلنا</a:t>
            </a:r>
            <a:r>
              <a:rPr lang="ar-AE" sz="3600" b="1" dirty="0">
                <a:latin typeface="Book Antiqua" panose="02040602050305030304" pitchFamily="18" charset="0"/>
              </a:rPr>
              <a:t> إليك أيها الصالح. نحن المستوجبين حكم الموت من أجل خطايانا. نقر بخطايانا معه معترفين بألوهيتك ونصرخ معه جميعاً: أذكرنا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متي جئت في ملكوتك</a:t>
            </a:r>
            <a:endParaRPr lang="fr-FR" sz="3600" b="1" dirty="0">
              <a:latin typeface="Book Antiqua" panose="02040602050305030304" pitchFamily="18" charset="0"/>
            </a:endParaRPr>
          </a:p>
        </p:txBody>
      </p:sp>
      <p:sp>
        <p:nvSpPr>
          <p:cNvPr id="7" name="ZoneTexte 6">
            <a:extLst>
              <a:ext uri="{FF2B5EF4-FFF2-40B4-BE49-F238E27FC236}">
                <a16:creationId xmlns:a16="http://schemas.microsoft.com/office/drawing/2014/main" id="{67E9A4CC-1013-4CE6-9743-69DF4BF595B4}"/>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467CB528-931A-4427-BCE4-9B4810613EF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1728618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633E1652-ACE1-4041-BC15-E699DB463AB9}"/>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BC9158CA-1EAC-4FC1-AD8F-4801A2E6A37C}"/>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45474860"/>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114117"/>
            <a:ext cx="6144344" cy="2907171"/>
          </a:xfrm>
        </p:spPr>
        <p:txBody>
          <a:bodyPr numCol="1" spcCol="72000" anchor="ctr">
            <a:noAutofit/>
          </a:bodyPr>
          <a:lstStyle/>
          <a:p>
            <a:pPr marL="0" indent="0" algn="just">
              <a:buNone/>
            </a:pPr>
            <a:r>
              <a:rPr lang="fr-FR" sz="2800" b="1" dirty="0">
                <a:latin typeface="Book Antiqua" panose="02040602050305030304" pitchFamily="18" charset="0"/>
              </a:rPr>
              <a:t>Quand la Mère a vu l'Agneau, le Pasteur, le Sauveur du monde suspendu sur la croix, elle a dit en pleurant : « Le monde se réjouit en recevant le Salut, mais mon </a:t>
            </a:r>
            <a:r>
              <a:rPr lang="fr-FR" sz="2800" b="1" dirty="0" err="1">
                <a:latin typeface="Book Antiqua" panose="02040602050305030304" pitchFamily="18" charset="0"/>
              </a:rPr>
              <a:t>coeur</a:t>
            </a:r>
            <a:r>
              <a:rPr lang="fr-FR" sz="2800" b="1" dirty="0">
                <a:latin typeface="Book Antiqua" panose="02040602050305030304" pitchFamily="18" charset="0"/>
              </a:rPr>
              <a:t> s'enflamme en regardant Ta crucifixion que Tu endures avec patience pour tous, mon Fils, mon Dieu. »</a:t>
            </a:r>
            <a:endParaRPr lang="fr-FR" sz="2800" b="1" i="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13166" y="433361"/>
            <a:ext cx="11375376" cy="1267447"/>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400" b="1" dirty="0" err="1">
                <a:latin typeface="CS Avva Shenouda" panose="020B7200000000000000" pitchFamily="34" charset="0"/>
              </a:rPr>
              <a:t>Etacnau</a:t>
            </a:r>
            <a:r>
              <a:rPr lang="fr-FR" sz="2400" b="1" dirty="0">
                <a:latin typeface="CS Avva Shenouda" panose="020B7200000000000000" pitchFamily="34" charset="0"/>
              </a:rPr>
              <a:t> `</a:t>
            </a:r>
            <a:r>
              <a:rPr lang="fr-FR" sz="2400" b="1" dirty="0" err="1">
                <a:latin typeface="CS Avva Shenouda" panose="020B7200000000000000" pitchFamily="34" charset="0"/>
              </a:rPr>
              <a:t>nje</a:t>
            </a:r>
            <a:r>
              <a:rPr lang="fr-FR" sz="2400" b="1" dirty="0">
                <a:latin typeface="CS Avva Shenouda" panose="020B7200000000000000" pitchFamily="34" charset="0"/>
              </a:rPr>
              <a:t> ]</a:t>
            </a:r>
            <a:r>
              <a:rPr lang="fr-FR" sz="2400" b="1" dirty="0" err="1">
                <a:latin typeface="CS Avva Shenouda" panose="020B7200000000000000" pitchFamily="34" charset="0"/>
              </a:rPr>
              <a:t>mau</a:t>
            </a:r>
            <a:r>
              <a:rPr lang="fr-FR" sz="2400" b="1" dirty="0">
                <a:latin typeface="CS Avva Shenouda" panose="020B7200000000000000" pitchFamily="34" charset="0"/>
              </a:rPr>
              <a:t> `</a:t>
            </a:r>
            <a:r>
              <a:rPr lang="fr-FR" sz="2400" b="1" dirty="0" err="1">
                <a:latin typeface="CS Avva Shenouda" panose="020B7200000000000000" pitchFamily="34" charset="0"/>
              </a:rPr>
              <a:t>epihyib</a:t>
            </a:r>
            <a:r>
              <a:rPr lang="fr-FR" sz="2400" b="1" dirty="0">
                <a:latin typeface="CS Avva Shenouda" panose="020B7200000000000000" pitchFamily="34" charset="0"/>
              </a:rPr>
              <a:t> </a:t>
            </a:r>
            <a:r>
              <a:rPr lang="fr-FR" sz="2400" b="1" dirty="0" err="1">
                <a:latin typeface="CS Avva Shenouda" panose="020B7200000000000000" pitchFamily="34" charset="0"/>
              </a:rPr>
              <a:t>ouoh</a:t>
            </a:r>
            <a:r>
              <a:rPr lang="fr-FR" sz="2400" b="1" dirty="0">
                <a:latin typeface="CS Avva Shenouda" panose="020B7200000000000000" pitchFamily="34" charset="0"/>
              </a:rPr>
              <a:t> </a:t>
            </a:r>
            <a:r>
              <a:rPr lang="fr-FR" sz="2400" b="1" dirty="0" err="1">
                <a:latin typeface="CS Avva Shenouda" panose="020B7200000000000000" pitchFamily="34" charset="0"/>
              </a:rPr>
              <a:t>piman`ecw`ou</a:t>
            </a:r>
            <a:r>
              <a:rPr lang="fr-FR" sz="2400" b="1" dirty="0">
                <a:latin typeface="CS Avva Shenouda" panose="020B7200000000000000" pitchFamily="34" charset="0"/>
              </a:rPr>
              <a:t> `</a:t>
            </a:r>
            <a:r>
              <a:rPr lang="fr-FR" sz="2400" b="1" dirty="0" err="1">
                <a:latin typeface="CS Avva Shenouda" panose="020B7200000000000000" pitchFamily="34" charset="0"/>
              </a:rPr>
              <a:t>pcwtyr</a:t>
            </a:r>
            <a:r>
              <a:rPr lang="fr-FR" sz="2400" b="1" dirty="0">
                <a:latin typeface="CS Avva Shenouda" panose="020B7200000000000000" pitchFamily="34" charset="0"/>
              </a:rPr>
              <a:t> `</a:t>
            </a:r>
            <a:r>
              <a:rPr lang="fr-FR" sz="2400" b="1" dirty="0" err="1">
                <a:latin typeface="CS Avva Shenouda" panose="020B7200000000000000" pitchFamily="34" charset="0"/>
              </a:rPr>
              <a:t>mpikocmoc</a:t>
            </a:r>
            <a:r>
              <a:rPr lang="fr-FR" sz="2400" b="1" dirty="0">
                <a:latin typeface="CS Avva Shenouda" panose="020B7200000000000000" pitchFamily="34" charset="0"/>
              </a:rPr>
              <a:t> </a:t>
            </a:r>
            <a:r>
              <a:rPr lang="fr-FR" sz="2400" b="1" dirty="0" err="1">
                <a:latin typeface="CS Avva Shenouda" panose="020B7200000000000000" pitchFamily="34" charset="0"/>
              </a:rPr>
              <a:t>ef`asi</a:t>
            </a:r>
            <a:r>
              <a:rPr lang="fr-FR" sz="2400" b="1" dirty="0">
                <a:latin typeface="CS Avva Shenouda" panose="020B7200000000000000" pitchFamily="34" charset="0"/>
              </a:rPr>
              <a:t> `</a:t>
            </a:r>
            <a:r>
              <a:rPr lang="fr-FR" sz="2400" b="1" dirty="0" err="1">
                <a:latin typeface="CS Avva Shenouda" panose="020B7200000000000000" pitchFamily="34" charset="0"/>
              </a:rPr>
              <a:t>epictauroc</a:t>
            </a:r>
            <a:r>
              <a:rPr lang="fr-FR" sz="2400" b="1" dirty="0">
                <a:latin typeface="CS Avva Shenouda" panose="020B7200000000000000" pitchFamily="34" charset="0"/>
              </a:rPr>
              <a:t> </a:t>
            </a:r>
            <a:r>
              <a:rPr lang="fr-FR" sz="2400" b="1" dirty="0" err="1">
                <a:latin typeface="CS Avva Shenouda" panose="020B7200000000000000" pitchFamily="34" charset="0"/>
              </a:rPr>
              <a:t>pejac</a:t>
            </a:r>
            <a:r>
              <a:rPr lang="fr-FR" sz="2400" b="1" dirty="0">
                <a:latin typeface="CS Avva Shenouda" panose="020B7200000000000000" pitchFamily="34" charset="0"/>
              </a:rPr>
              <a:t> </a:t>
            </a:r>
            <a:r>
              <a:rPr lang="fr-FR" sz="2400" b="1" dirty="0" err="1">
                <a:latin typeface="CS Avva Shenouda" panose="020B7200000000000000" pitchFamily="34" charset="0"/>
              </a:rPr>
              <a:t>ecrimi</a:t>
            </a:r>
            <a:r>
              <a:rPr lang="fr-FR" sz="2400" b="1" dirty="0">
                <a:latin typeface="CS Avva Shenouda" panose="020B7200000000000000" pitchFamily="34" charset="0"/>
              </a:rPr>
              <a:t> je </a:t>
            </a:r>
            <a:r>
              <a:rPr lang="fr-FR" sz="2400" b="1" dirty="0" err="1">
                <a:latin typeface="CS Avva Shenouda" panose="020B7200000000000000" pitchFamily="34" charset="0"/>
              </a:rPr>
              <a:t>pikocmoc</a:t>
            </a:r>
            <a:r>
              <a:rPr lang="fr-FR" sz="2400" b="1" dirty="0">
                <a:latin typeface="CS Avva Shenouda" panose="020B7200000000000000" pitchFamily="34" charset="0"/>
              </a:rPr>
              <a:t> men </a:t>
            </a:r>
            <a:r>
              <a:rPr lang="fr-FR" sz="2400" b="1" dirty="0" err="1">
                <a:latin typeface="CS Avva Shenouda" panose="020B7200000000000000" pitchFamily="34" charset="0"/>
              </a:rPr>
              <a:t>cerasi</a:t>
            </a:r>
            <a:r>
              <a:rPr lang="fr-FR" sz="2400" b="1" dirty="0">
                <a:latin typeface="CS Avva Shenouda" panose="020B7200000000000000" pitchFamily="34" charset="0"/>
              </a:rPr>
              <a:t> je </a:t>
            </a:r>
            <a:r>
              <a:rPr lang="fr-FR" sz="2400" b="1" dirty="0" err="1">
                <a:latin typeface="CS Avva Shenouda" panose="020B7200000000000000" pitchFamily="34" charset="0"/>
              </a:rPr>
              <a:t>af</a:t>
            </a:r>
            <a:r>
              <a:rPr lang="fr-FR" sz="2400" b="1" dirty="0">
                <a:latin typeface="CS Avva Shenouda" panose="020B7200000000000000" pitchFamily="34" charset="0"/>
              </a:rPr>
              <a:t>[i `</a:t>
            </a:r>
            <a:r>
              <a:rPr lang="fr-FR" sz="2400" b="1" dirty="0" err="1">
                <a:latin typeface="CS Avva Shenouda" panose="020B7200000000000000" pitchFamily="34" charset="0"/>
              </a:rPr>
              <a:t>mpi`oujai</a:t>
            </a:r>
            <a:r>
              <a:rPr lang="fr-FR" sz="2400" b="1" dirty="0">
                <a:latin typeface="CS Avva Shenouda" panose="020B7200000000000000" pitchFamily="34" charset="0"/>
              </a:rPr>
              <a:t>. </a:t>
            </a:r>
            <a:r>
              <a:rPr lang="fr-FR" sz="2400" b="1" dirty="0" err="1">
                <a:latin typeface="CS Avva Shenouda" panose="020B7200000000000000" pitchFamily="34" charset="0"/>
              </a:rPr>
              <a:t>Na`c`pla,non</a:t>
            </a:r>
            <a:r>
              <a:rPr lang="fr-FR" sz="2400" b="1" dirty="0">
                <a:latin typeface="CS Avva Shenouda" panose="020B7200000000000000" pitchFamily="34" charset="0"/>
              </a:rPr>
              <a:t> de ce </a:t>
            </a:r>
            <a:r>
              <a:rPr lang="fr-FR" sz="2400" b="1" dirty="0" err="1">
                <a:latin typeface="CS Avva Shenouda" panose="020B7200000000000000" pitchFamily="34" charset="0"/>
              </a:rPr>
              <a:t>rwkh</a:t>
            </a:r>
            <a:r>
              <a:rPr lang="fr-FR" sz="2400" b="1" dirty="0">
                <a:latin typeface="CS Avva Shenouda" panose="020B7200000000000000" pitchFamily="34" charset="0"/>
              </a:rPr>
              <a:t> </a:t>
            </a:r>
            <a:r>
              <a:rPr lang="fr-FR" sz="2400" b="1" dirty="0" err="1">
                <a:latin typeface="CS Avva Shenouda" panose="020B7200000000000000" pitchFamily="34" charset="0"/>
              </a:rPr>
              <a:t>einau</a:t>
            </a:r>
            <a:r>
              <a:rPr lang="fr-FR" sz="2400" b="1" dirty="0">
                <a:latin typeface="CS Avva Shenouda" panose="020B7200000000000000" pitchFamily="34" charset="0"/>
              </a:rPr>
              <a:t> </a:t>
            </a:r>
            <a:r>
              <a:rPr lang="fr-FR" sz="2400" b="1" dirty="0" err="1">
                <a:latin typeface="CS Avva Shenouda" panose="020B7200000000000000" pitchFamily="34" charset="0"/>
              </a:rPr>
              <a:t>epekjin`isi</a:t>
            </a:r>
            <a:r>
              <a:rPr lang="fr-FR" sz="2400" b="1" dirty="0">
                <a:latin typeface="CS Avva Shenouda" panose="020B7200000000000000" pitchFamily="34" charset="0"/>
              </a:rPr>
              <a:t> </a:t>
            </a:r>
            <a:r>
              <a:rPr lang="fr-FR" sz="2400" b="1" dirty="0" err="1">
                <a:latin typeface="CS Avva Shenouda" panose="020B7200000000000000" pitchFamily="34" charset="0"/>
              </a:rPr>
              <a:t>etak`erhupomonin</a:t>
            </a:r>
            <a:r>
              <a:rPr lang="fr-FR" sz="2400" b="1" dirty="0">
                <a:latin typeface="CS Avva Shenouda" panose="020B7200000000000000" pitchFamily="34" charset="0"/>
              </a:rPr>
              <a:t> `</a:t>
            </a:r>
            <a:r>
              <a:rPr lang="fr-FR" sz="2400" b="1" dirty="0" err="1">
                <a:latin typeface="CS Avva Shenouda" panose="020B7200000000000000" pitchFamily="34" charset="0"/>
              </a:rPr>
              <a:t>erof</a:t>
            </a:r>
            <a:r>
              <a:rPr lang="fr-FR" sz="2400" b="1" dirty="0">
                <a:latin typeface="CS Avva Shenouda" panose="020B7200000000000000" pitchFamily="34" charset="0"/>
              </a:rPr>
              <a:t> </a:t>
            </a:r>
            <a:r>
              <a:rPr lang="fr-FR" sz="2400" b="1" dirty="0" err="1">
                <a:latin typeface="CS Avva Shenouda" panose="020B7200000000000000" pitchFamily="34" charset="0"/>
              </a:rPr>
              <a:t>e;be</a:t>
            </a:r>
            <a:r>
              <a:rPr lang="fr-FR" sz="2400" b="1" dirty="0">
                <a:latin typeface="CS Avva Shenouda" panose="020B7200000000000000" pitchFamily="34" charset="0"/>
              </a:rPr>
              <a:t> `</a:t>
            </a:r>
            <a:r>
              <a:rPr lang="fr-FR" sz="2400" b="1" dirty="0" err="1">
                <a:latin typeface="CS Avva Shenouda" panose="020B7200000000000000" pitchFamily="34" charset="0"/>
              </a:rPr>
              <a:t>ptyrf</a:t>
            </a:r>
            <a:r>
              <a:rPr lang="fr-FR" sz="2400" b="1" dirty="0">
                <a:latin typeface="CS Avva Shenouda" panose="020B7200000000000000" pitchFamily="34" charset="0"/>
              </a:rPr>
              <a:t> </a:t>
            </a:r>
            <a:r>
              <a:rPr lang="fr-FR" sz="2400" b="1" dirty="0" err="1">
                <a:latin typeface="CS Avva Shenouda" panose="020B7200000000000000" pitchFamily="34" charset="0"/>
              </a:rPr>
              <a:t>pasyri</a:t>
            </a:r>
            <a:r>
              <a:rPr lang="fr-FR" sz="2400" b="1" dirty="0">
                <a:latin typeface="CS Avva Shenouda" panose="020B7200000000000000" pitchFamily="34" charset="0"/>
              </a:rPr>
              <a:t> </a:t>
            </a:r>
            <a:r>
              <a:rPr lang="fr-FR" sz="2400" b="1" dirty="0" err="1">
                <a:latin typeface="CS Avva Shenouda" panose="020B7200000000000000" pitchFamily="34" charset="0"/>
              </a:rPr>
              <a:t>ouoh</a:t>
            </a:r>
            <a:r>
              <a:rPr lang="fr-FR" sz="2400" b="1" dirty="0">
                <a:latin typeface="CS Avva Shenouda" panose="020B7200000000000000" pitchFamily="34" charset="0"/>
              </a:rPr>
              <a:t> </a:t>
            </a:r>
            <a:r>
              <a:rPr lang="fr-FR" sz="2400" b="1" dirty="0" err="1">
                <a:latin typeface="CS Avva Shenouda" panose="020B7200000000000000" pitchFamily="34" charset="0"/>
              </a:rPr>
              <a:t>Panou</a:t>
            </a:r>
            <a:r>
              <a:rPr lang="fr-FR" sz="2400" b="1" dirty="0">
                <a:latin typeface="CS Avva Shenouda" panose="020B7200000000000000" pitchFamily="34" charset="0"/>
              </a:rPr>
              <a:t>].</a:t>
            </a:r>
            <a:endParaRPr lang="fr-FR" sz="2400"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564904"/>
            <a:ext cx="5186425" cy="3970318"/>
          </a:xfrm>
          <a:prstGeom prst="rect">
            <a:avLst/>
          </a:prstGeom>
        </p:spPr>
        <p:txBody>
          <a:bodyPr wrap="square" anchor="ctr" anchorCtr="0">
            <a:spAutoFit/>
          </a:bodyPr>
          <a:lstStyle/>
          <a:p>
            <a:pPr algn="just" rtl="1"/>
            <a:r>
              <a:rPr lang="ar-AE" sz="3600" b="1" dirty="0">
                <a:latin typeface="Book Antiqua" panose="02040602050305030304" pitchFamily="18" charset="0"/>
              </a:rPr>
              <a:t>عندما نظرت الوالدة الحمل والراعي مخلص العالم على الصليب معلقاً قالت وهي باكية: أما العالــم فيفرح بقبوله الخلاص. وأما أحشائي فتلتهب عند نظري إلى </a:t>
            </a:r>
            <a:r>
              <a:rPr lang="ar-AE" sz="3600" b="1" dirty="0" err="1">
                <a:latin typeface="Book Antiqua" panose="02040602050305030304" pitchFamily="18" charset="0"/>
              </a:rPr>
              <a:t>صلبوتك</a:t>
            </a:r>
            <a:r>
              <a:rPr lang="ar-AE" sz="3600" b="1" dirty="0">
                <a:latin typeface="Book Antiqua" panose="02040602050305030304" pitchFamily="18" charset="0"/>
              </a:rPr>
              <a:t> الذي أنت صابر عليه من أجل الكل يا </a:t>
            </a:r>
            <a:r>
              <a:rPr lang="ar-AE" sz="3600" b="1" dirty="0" err="1">
                <a:latin typeface="Book Antiqua" panose="02040602050305030304" pitchFamily="18" charset="0"/>
              </a:rPr>
              <a:t>إبني</a:t>
            </a:r>
            <a:r>
              <a:rPr lang="ar-AE" sz="3600" b="1" dirty="0">
                <a:latin typeface="Book Antiqua" panose="02040602050305030304" pitchFamily="18" charset="0"/>
              </a:rPr>
              <a:t> وإلهي</a:t>
            </a:r>
            <a:endParaRPr lang="fr-FR" altLang="fr-FR" sz="36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9" name="ZoneTexte 8">
            <a:extLst>
              <a:ext uri="{FF2B5EF4-FFF2-40B4-BE49-F238E27FC236}">
                <a16:creationId xmlns:a16="http://schemas.microsoft.com/office/drawing/2014/main" id="{9E1526D7-A4BB-4232-82FF-A3BB7FB3D83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0" name="Rectangle 74">
            <a:extLst>
              <a:ext uri="{FF2B5EF4-FFF2-40B4-BE49-F238E27FC236}">
                <a16:creationId xmlns:a16="http://schemas.microsoft.com/office/drawing/2014/main" id="{42DA1B9A-2662-4C00-A623-8C5DC9A52A4C}"/>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640820972"/>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C92DE7-0CF3-4E0A-AB5A-97BBEF020F5C}"/>
              </a:ext>
            </a:extLst>
          </p:cNvPr>
          <p:cNvSpPr/>
          <p:nvPr/>
        </p:nvSpPr>
        <p:spPr>
          <a:xfrm>
            <a:off x="407368" y="2793702"/>
            <a:ext cx="11305256" cy="923330"/>
          </a:xfrm>
          <a:prstGeom prst="rect">
            <a:avLst/>
          </a:prstGeom>
        </p:spPr>
        <p:txBody>
          <a:bodyPr wrap="square">
            <a:spAutoFit/>
          </a:bodyPr>
          <a:lstStyle/>
          <a:p>
            <a:pPr algn="ctr"/>
            <a:r>
              <a:rPr lang="fr-FR" sz="5400" b="1" dirty="0" err="1">
                <a:solidFill>
                  <a:srgbClr val="C00000"/>
                </a:solidFill>
                <a:latin typeface="Avva_Marcos" panose="04020500000000000000" pitchFamily="82" charset="0"/>
              </a:rPr>
              <a:t>A</a:t>
            </a:r>
            <a:r>
              <a:rPr lang="fr-FR" sz="5400" b="1" dirty="0" err="1">
                <a:solidFill>
                  <a:srgbClr val="C00000"/>
                </a:solidFill>
                <a:latin typeface="CS Avva Shenouda" panose="020B7200000000000000" pitchFamily="34" charset="0"/>
              </a:rPr>
              <a:t>gioc</a:t>
            </a:r>
            <a:endParaRPr lang="fr-FR" sz="5400" dirty="0">
              <a:solidFill>
                <a:srgbClr val="C00000"/>
              </a:solidFill>
            </a:endParaRPr>
          </a:p>
        </p:txBody>
      </p:sp>
      <p:sp>
        <p:nvSpPr>
          <p:cNvPr id="9" name="ZoneTexte 8">
            <a:extLst>
              <a:ext uri="{FF2B5EF4-FFF2-40B4-BE49-F238E27FC236}">
                <a16:creationId xmlns:a16="http://schemas.microsoft.com/office/drawing/2014/main" id="{D6D4E994-C296-4289-A7F3-F24C46AE105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0" name="Rectangle 74">
            <a:extLst>
              <a:ext uri="{FF2B5EF4-FFF2-40B4-BE49-F238E27FC236}">
                <a16:creationId xmlns:a16="http://schemas.microsoft.com/office/drawing/2014/main" id="{0CEAC5C0-3C3A-46F0-8B62-C81DDD533616}"/>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99727002"/>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28120" y="620688"/>
            <a:ext cx="3574559" cy="5743110"/>
          </a:xfrm>
          <a:prstGeom prst="rect">
            <a:avLst/>
          </a:prstGeom>
        </p:spPr>
        <p:txBody>
          <a:bodyPr wrap="square" anchor="t" anchorCtr="0">
            <a:noAutofit/>
          </a:bodyPr>
          <a:lstStyle/>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713890"/>
            <a:ext cx="3933030" cy="5816977"/>
          </a:xfrm>
          <a:prstGeom prst="rect">
            <a:avLst/>
          </a:prstGeom>
        </p:spPr>
        <p:txBody>
          <a:bodyPr wrap="square">
            <a:spAutoFit/>
          </a:bodyPr>
          <a:lstStyle/>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400" b="1" dirty="0">
              <a:solidFill>
                <a:prstClr val="black"/>
              </a:solidFill>
              <a:latin typeface="CS Avva Shenouda" panose="020B7200000000000000" pitchFamily="34" charset="0"/>
            </a:endParaRPr>
          </a:p>
          <a:p>
            <a:pPr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p:txBody>
      </p:sp>
      <p:sp>
        <p:nvSpPr>
          <p:cNvPr id="11" name="ZoneTexte 10">
            <a:extLst>
              <a:ext uri="{FF2B5EF4-FFF2-40B4-BE49-F238E27FC236}">
                <a16:creationId xmlns:a16="http://schemas.microsoft.com/office/drawing/2014/main" id="{C8032C5D-B47F-4DE2-A0F5-13143A0607B9}"/>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3" name="Rectangle 74">
            <a:extLst>
              <a:ext uri="{FF2B5EF4-FFF2-40B4-BE49-F238E27FC236}">
                <a16:creationId xmlns:a16="http://schemas.microsoft.com/office/drawing/2014/main" id="{9EB28C80-A8C2-4E53-9FC0-B7F6320A7267}"/>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832551199"/>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140968"/>
            <a:ext cx="4913030" cy="3271735"/>
          </a:xfrm>
        </p:spPr>
        <p:txBody>
          <a:bodyPr numCol="1" spcCol="72000" anchor="ctr">
            <a:noAutofit/>
          </a:bodyPr>
          <a:lstStyle/>
          <a:p>
            <a:pPr marL="0" indent="0" algn="just">
              <a:buNone/>
            </a:pPr>
            <a:r>
              <a:rPr lang="fr-FR" sz="2400" b="1" dirty="0">
                <a:latin typeface="Book Antiqua" panose="02040602050305030304" pitchFamily="18" charset="0"/>
              </a:rPr>
              <a:t>Gloire au Père au Fils et au Saint-Esprit, Maintenant et pour toujours, pour les siècles des siècles Amen. Ô Trinité Sainte,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767408" y="596567"/>
            <a:ext cx="10513168" cy="2688417"/>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nl-NL" sz="4400" b="1" dirty="0" err="1">
                <a:latin typeface="CS Avva Shenouda" panose="020B7200000000000000" pitchFamily="34" charset="0"/>
              </a:rPr>
              <a:t>agia</a:t>
            </a:r>
            <a:r>
              <a:rPr lang="nl-NL" sz="4400" b="1" dirty="0">
                <a:latin typeface="CS Avva Shenouda" panose="020B7200000000000000" pitchFamily="34" charset="0"/>
              </a:rPr>
              <a:t> </a:t>
            </a:r>
            <a:r>
              <a:rPr lang="nl-NL" sz="4400" b="1" dirty="0" err="1">
                <a:latin typeface="CS Avva Shenouda" panose="020B7200000000000000" pitchFamily="34" charset="0"/>
              </a:rPr>
              <a:t>Triac</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fr-FR" sz="4400" b="1" dirty="0" err="1">
                <a:solidFill>
                  <a:prstClr val="black"/>
                </a:solidFill>
                <a:latin typeface="CS Avva Shenouda" panose="020B7200000000000000" pitchFamily="34" charset="0"/>
              </a:rPr>
              <a:t>eleycon</a:t>
            </a:r>
            <a:r>
              <a:rPr lang="fr-FR" sz="4400" b="1" dirty="0">
                <a:solidFill>
                  <a:prstClr val="black"/>
                </a:solidFill>
                <a:latin typeface="CS Avva Shenouda" panose="020B7200000000000000" pitchFamily="34" charset="0"/>
              </a:rPr>
              <a:t> ` </a:t>
            </a:r>
            <a:r>
              <a:rPr lang="fr-FR" sz="4400" b="1" dirty="0" err="1">
                <a:solidFill>
                  <a:prstClr val="black"/>
                </a:solidFill>
                <a:latin typeface="CS Avva Shenouda" panose="020B7200000000000000" pitchFamily="34" charset="0"/>
              </a:rPr>
              <a:t>ymac</a:t>
            </a:r>
            <a:endParaRPr lang="fr-FR" sz="4400" b="1" dirty="0">
              <a:solidFill>
                <a:prstClr val="black"/>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3835607"/>
            <a:ext cx="5345079" cy="1754326"/>
          </a:xfrm>
          <a:prstGeom prst="rect">
            <a:avLst/>
          </a:prstGeom>
        </p:spPr>
        <p:txBody>
          <a:bodyPr wrap="square" anchor="ctr" anchorCtr="0">
            <a:spAutoFit/>
          </a:bodyPr>
          <a:lstStyle/>
          <a:p>
            <a:pPr algn="just" rtl="1"/>
            <a:r>
              <a:rPr lang="ar-AE" sz="3600" b="1" dirty="0">
                <a:latin typeface="Book Antiqua" panose="02040602050305030304" pitchFamily="18" charset="0"/>
              </a:rPr>
              <a:t>المجد للآب وال</a:t>
            </a:r>
            <a:r>
              <a:rPr lang="ar-EG" sz="3600" b="1" dirty="0">
                <a:latin typeface="Book Antiqua" panose="02040602050305030304" pitchFamily="18" charset="0"/>
              </a:rPr>
              <a:t>إ</a:t>
            </a:r>
            <a:r>
              <a:rPr lang="ar-AE" sz="3600" b="1" dirty="0">
                <a:latin typeface="Book Antiqua" panose="02040602050305030304" pitchFamily="18" charset="0"/>
              </a:rPr>
              <a:t>بن والروح القدس، ال</a:t>
            </a:r>
            <a:r>
              <a:rPr lang="ar-EG" sz="3600" b="1" dirty="0">
                <a:latin typeface="Book Antiqua" panose="02040602050305030304" pitchFamily="18" charset="0"/>
              </a:rPr>
              <a:t>آ</a:t>
            </a:r>
            <a:r>
              <a:rPr lang="ar-AE" sz="3600" b="1" dirty="0">
                <a:latin typeface="Book Antiqua" panose="02040602050305030304" pitchFamily="18" charset="0"/>
              </a:rPr>
              <a:t>ن و كل </a:t>
            </a:r>
            <a:r>
              <a:rPr lang="ar-EG" sz="3600" b="1" dirty="0">
                <a:latin typeface="Book Antiqua" panose="02040602050305030304" pitchFamily="18" charset="0"/>
              </a:rPr>
              <a:t>أ</a:t>
            </a:r>
            <a:r>
              <a:rPr lang="ar-AE" sz="3600" b="1" dirty="0">
                <a:latin typeface="Book Antiqua" panose="02040602050305030304" pitchFamily="18" charset="0"/>
              </a:rPr>
              <a:t>وان وإلي دهر الدهور. آمين.</a:t>
            </a:r>
            <a:r>
              <a:rPr lang="fr-FR" sz="3600" b="1" dirty="0">
                <a:latin typeface="Book Antiqua" panose="02040602050305030304" pitchFamily="18" charset="0"/>
              </a:rPr>
              <a:t> </a:t>
            </a:r>
            <a:r>
              <a:rPr lang="ar-AE" sz="3600" b="1" dirty="0">
                <a:latin typeface="Book Antiqua" panose="02040602050305030304" pitchFamily="18" charset="0"/>
              </a:rPr>
              <a:t>أيها الثالوث المقدس</a:t>
            </a:r>
            <a:r>
              <a:rPr lang="fr-FR" sz="3600" b="1" dirty="0">
                <a:latin typeface="Book Antiqua" panose="02040602050305030304" pitchFamily="18" charset="0"/>
              </a:rPr>
              <a:t> </a:t>
            </a:r>
            <a:r>
              <a:rPr lang="ar-AE" altLang="fr-FR" sz="3600" b="1" dirty="0">
                <a:latin typeface="Book Antiqua" panose="02040602050305030304" pitchFamily="18" charset="0"/>
              </a:rPr>
              <a:t>ارحمنا</a:t>
            </a:r>
            <a:endParaRPr lang="ar-AE" sz="3600" b="1" dirty="0">
              <a:latin typeface="Book Antiqua" panose="02040602050305030304" pitchFamily="18" charset="0"/>
            </a:endParaRPr>
          </a:p>
        </p:txBody>
      </p:sp>
    </p:spTree>
    <p:extLst>
      <p:ext uri="{BB962C8B-B14F-4D97-AF65-F5344CB8AC3E}">
        <p14:creationId xmlns:p14="http://schemas.microsoft.com/office/powerpoint/2010/main" val="917873749"/>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a:latin typeface="Athanasius" pitchFamily="2" charset="0"/>
              </a:rPr>
              <a:t>M</a:t>
            </a:r>
            <a:r>
              <a:rPr lang="fr-FR" sz="4000" b="1" dirty="0" err="1">
                <a:latin typeface="Athanasius" pitchFamily="2" charset="0"/>
              </a:rPr>
              <a:t>atan'oi</a:t>
            </a:r>
            <a:r>
              <a:rPr lang="fr-FR" sz="4000" b="1" dirty="0">
                <a:latin typeface="Athanasius" pitchFamily="2" charset="0"/>
              </a:rPr>
              <a:t> V; je `</a:t>
            </a:r>
            <a:r>
              <a:rPr lang="fr-FR" sz="4000" b="1" dirty="0" err="1">
                <a:latin typeface="Athanasius" pitchFamily="2" charset="0"/>
              </a:rPr>
              <a:t>èa</a:t>
            </a:r>
            <a:r>
              <a:rPr lang="fr-FR" sz="4000" b="1" dirty="0">
                <a:latin typeface="Athanasius" pitchFamily="2" charset="0"/>
              </a:rPr>
              <a:t> \</a:t>
            </a:r>
            <a:r>
              <a:rPr lang="fr-FR" sz="4000" b="1" dirty="0" err="1">
                <a:latin typeface="Athanasius" pitchFamily="2" charset="0"/>
              </a:rPr>
              <a:t>anmwou</a:t>
            </a:r>
            <a:r>
              <a:rPr lang="fr-FR" sz="4000" b="1" dirty="0">
                <a:latin typeface="Athanasius" pitchFamily="2" charset="0"/>
              </a:rPr>
              <a:t> ]e `</a:t>
            </a:r>
            <a:r>
              <a:rPr lang="fr-FR" sz="4000" b="1" dirty="0" err="1">
                <a:latin typeface="Athanasius" pitchFamily="2" charset="0"/>
              </a:rPr>
              <a:t>èe'oun</a:t>
            </a:r>
            <a:r>
              <a:rPr lang="fr-FR" sz="4000" b="1" dirty="0">
                <a:latin typeface="Athanasius" pitchFamily="2" charset="0"/>
              </a:rPr>
              <a:t> ]a </a:t>
            </a:r>
            <a:r>
              <a:rPr lang="fr-FR" sz="4000" b="1" dirty="0" err="1">
                <a:latin typeface="Athanasius" pitchFamily="2" charset="0"/>
              </a:rPr>
              <a:t>tayuxh</a:t>
            </a:r>
            <a:r>
              <a:rPr lang="fr-FR" sz="4000" b="1" dirty="0">
                <a:latin typeface="Athanasius" pitchFamily="2" charset="0"/>
              </a:rPr>
              <a:t> &gt; </a:t>
            </a:r>
            <a:r>
              <a:rPr lang="fr-FR" sz="4000" b="1" dirty="0" err="1">
                <a:latin typeface="Athanasius" pitchFamily="2" charset="0"/>
              </a:rPr>
              <a:t>aiqwlc</a:t>
            </a:r>
            <a:r>
              <a:rPr lang="fr-FR" sz="4000" b="1" dirty="0">
                <a:latin typeface="Athanasius" pitchFamily="2" charset="0"/>
              </a:rPr>
              <a:t> 'en `</a:t>
            </a:r>
            <a:r>
              <a:rPr lang="fr-FR" sz="4000" b="1" dirty="0" err="1">
                <a:latin typeface="Athanasius" pitchFamily="2" charset="0"/>
              </a:rPr>
              <a:t>èt</a:t>
            </a:r>
            <a:r>
              <a:rPr lang="fr-FR" sz="4000" b="1" dirty="0">
                <a:latin typeface="Athanasius" pitchFamily="2" charset="0"/>
              </a:rPr>
              <a:t>\</a:t>
            </a:r>
            <a:r>
              <a:rPr lang="fr-FR" sz="4000" b="1" dirty="0" err="1">
                <a:latin typeface="Athanasius" pitchFamily="2" charset="0"/>
              </a:rPr>
              <a:t>ulh</a:t>
            </a:r>
            <a:r>
              <a:rPr lang="fr-FR" sz="4000" b="1" dirty="0">
                <a:latin typeface="Athanasius" pitchFamily="2" charset="0"/>
              </a:rPr>
              <a:t> `</a:t>
            </a:r>
            <a:r>
              <a:rPr lang="fr-FR" sz="4000" b="1" dirty="0" err="1">
                <a:latin typeface="Athanasius" pitchFamily="2" charset="0"/>
              </a:rPr>
              <a:t>èm`èvmou</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au; `</a:t>
            </a:r>
            <a:r>
              <a:rPr lang="fr-FR" sz="4000" b="1" dirty="0" err="1">
                <a:latin typeface="Athanasius" pitchFamily="2" charset="0"/>
              </a:rPr>
              <a:t>ènou</a:t>
            </a:r>
            <a:r>
              <a:rPr lang="fr-FR" sz="4000" b="1" dirty="0">
                <a:latin typeface="Athanasius" pitchFamily="2" charset="0"/>
              </a:rPr>
              <a:t>]a]i `</a:t>
            </a:r>
            <a:r>
              <a:rPr lang="fr-FR" sz="4000" b="1" dirty="0" err="1">
                <a:latin typeface="Athanasius" pitchFamily="2" charset="0"/>
              </a:rPr>
              <a:t>èeta</a:t>
            </a:r>
            <a:r>
              <a:rPr lang="fr-FR" sz="4000" b="1" dirty="0">
                <a:latin typeface="Athanasius" pitchFamily="2" charset="0"/>
              </a:rPr>
              <a:t>`</a:t>
            </a:r>
            <a:r>
              <a:rPr lang="fr-FR" sz="4000" b="1" dirty="0" err="1">
                <a:latin typeface="Athanasius" pitchFamily="2" charset="0"/>
              </a:rPr>
              <a:t>è're</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au`</a:t>
            </a:r>
            <a:r>
              <a:rPr lang="fr-FR" sz="4000" b="1" dirty="0" err="1">
                <a:latin typeface="Athanasius" pitchFamily="2" charset="0"/>
              </a:rPr>
              <a:t>ètcwi</a:t>
            </a:r>
            <a:r>
              <a:rPr lang="fr-FR" sz="4000" b="1" dirty="0">
                <a:latin typeface="Athanasius" pitchFamily="2" charset="0"/>
              </a:rPr>
              <a:t> `</a:t>
            </a:r>
            <a:r>
              <a:rPr lang="fr-FR" sz="4000" b="1" dirty="0" err="1">
                <a:latin typeface="Athanasius" pitchFamily="2" charset="0"/>
              </a:rPr>
              <a:t>ènou</a:t>
            </a:r>
            <a:r>
              <a:rPr lang="fr-FR" sz="4000" b="1" dirty="0">
                <a:latin typeface="Athanasius" pitchFamily="2" charset="0"/>
              </a:rPr>
              <a:t>\</a:t>
            </a:r>
            <a:r>
              <a:rPr lang="fr-FR" sz="4000" b="1" dirty="0" err="1">
                <a:latin typeface="Athanasius" pitchFamily="2" charset="0"/>
              </a:rPr>
              <a:t>emj</a:t>
            </a:r>
            <a:r>
              <a:rPr lang="fr-FR" sz="4000" b="1" dirty="0">
                <a:latin typeface="Athanasius" pitchFamily="2" charset="0"/>
              </a:rPr>
              <a:t> 'en </a:t>
            </a:r>
            <a:r>
              <a:rPr lang="fr-FR" sz="4000" b="1" dirty="0" err="1">
                <a:latin typeface="Athanasius" pitchFamily="2" charset="0"/>
              </a:rPr>
              <a:t>pa</a:t>
            </a:r>
            <a:r>
              <a:rPr lang="fr-FR" sz="4000" b="1" dirty="0">
                <a:latin typeface="Athanasius" pitchFamily="2" charset="0"/>
              </a:rPr>
              <a:t>`</a:t>
            </a:r>
            <a:r>
              <a:rPr lang="fr-FR" sz="4000" b="1" dirty="0" err="1">
                <a:latin typeface="Athanasius" pitchFamily="2" charset="0"/>
              </a:rPr>
              <a:t>èibi</a:t>
            </a:r>
            <a:r>
              <a:rPr lang="fr-FR" sz="40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a:bodyPr>
          <a:lstStyle/>
          <a:p>
            <a:pPr algn="just" rtl="1"/>
            <a:r>
              <a:rPr lang="ar-SA" sz="2800" b="1" i="1" dirty="0">
                <a:solidFill>
                  <a:srgbClr val="C00000"/>
                </a:solidFill>
              </a:rPr>
              <a:t>مزمور  ٦٨ : ١، ١٩ </a:t>
            </a:r>
            <a:endParaRPr lang="fr-FR" sz="2800" b="1" i="1" dirty="0">
              <a:solidFill>
                <a:srgbClr val="C00000"/>
              </a:solidFill>
            </a:endParaRPr>
          </a:p>
          <a:p>
            <a:pPr algn="just" rtl="1"/>
            <a:r>
              <a:rPr lang="ar-SA" sz="3600" b="1" dirty="0"/>
              <a:t>أحييني يا الله فإن المياه قد بلغت إلي نفسي، وتورطت في حمأة الموت، وجعلوا في طعامي مرارة وفي عطشي سق</a:t>
            </a:r>
            <a:r>
              <a:rPr lang="ar-EG" sz="3600" b="1" dirty="0"/>
              <a:t>ونى</a:t>
            </a:r>
            <a:r>
              <a:rPr lang="ar-SA" sz="3600" b="1" dirty="0"/>
              <a:t> خلاً :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68 : 2, 3 et 22 </a:t>
            </a:r>
          </a:p>
          <a:p>
            <a:pPr marL="0" indent="0" algn="just">
              <a:lnSpc>
                <a:spcPct val="90000"/>
              </a:lnSpc>
              <a:buNone/>
            </a:pPr>
            <a:r>
              <a:rPr lang="fr-FR" sz="2800" b="1" dirty="0"/>
              <a:t>Sauve-moi, ô Dieu, car les eaux me sont entrées jusqu'à l'âme. J’enfonce dans la vase du gouffre… Pour nourriture ils m'ont donné du fiel, dans ma soif ils m'abreuvaient de vinaigre. </a:t>
            </a:r>
            <a:r>
              <a:rPr lang="fr-FR" sz="2800" b="1" dirty="0">
                <a:solidFill>
                  <a:srgbClr val="C00000"/>
                </a:solidFill>
              </a:rPr>
              <a:t>Alléluia</a:t>
            </a:r>
          </a:p>
        </p:txBody>
      </p:sp>
    </p:spTree>
    <p:extLst>
      <p:ext uri="{BB962C8B-B14F-4D97-AF65-F5344CB8AC3E}">
        <p14:creationId xmlns:p14="http://schemas.microsoft.com/office/powerpoint/2010/main" val="102950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les nations que le Seigneur aura fait périr devant vous, ainsi vous-mêmes périrez, pour n'avoir pas écouté la voix du Seigneur votre Dieu. Écoute, Israël. Te voilà aujourd'hui sur le point de passer le Jourdain, pour aller déposséder des nations plus grandes et plus puissantes que toi et prendre de grandes villes dont les fortifications montent jusqu'au ciel. C'est un peuple grand et de haute stature que les </a:t>
            </a:r>
            <a:r>
              <a:rPr lang="fr-FR" sz="2800" b="1" dirty="0" err="1"/>
              <a:t>Anaqim</a:t>
            </a:r>
            <a:r>
              <a:rPr lang="fr-FR" sz="2800" b="1"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كبقية الأمم التي أبادها الرب من أمام وجوهكم، كذلك تهلكون. لأجل أنكم لم ت</a:t>
            </a:r>
            <a:r>
              <a:rPr lang="ar-BH" sz="3600" b="1" dirty="0">
                <a:latin typeface="Times New Roman" panose="02020603050405020304" pitchFamily="18" charset="0"/>
              </a:rPr>
              <a:t>ص</a:t>
            </a:r>
            <a:r>
              <a:rPr lang="ar-SA" sz="3600" b="1" dirty="0" err="1">
                <a:latin typeface="Times New Roman" panose="02020603050405020304" pitchFamily="18" charset="0"/>
              </a:rPr>
              <a:t>غوا</a:t>
            </a:r>
            <a:r>
              <a:rPr lang="ar-SA" sz="3600" b="1" dirty="0">
                <a:latin typeface="Times New Roman" panose="02020603050405020304" pitchFamily="18" charset="0"/>
              </a:rPr>
              <a:t> لصوت</a:t>
            </a:r>
            <a:r>
              <a:rPr lang="ar-EG" sz="3600" b="1" dirty="0">
                <a:latin typeface="Times New Roman" panose="02020603050405020304" pitchFamily="18" charset="0"/>
              </a:rPr>
              <a:t> الرب</a:t>
            </a:r>
            <a:r>
              <a:rPr lang="ar-SA" sz="3600" b="1" dirty="0">
                <a:latin typeface="Times New Roman" panose="02020603050405020304" pitchFamily="18" charset="0"/>
              </a:rPr>
              <a:t> </a:t>
            </a:r>
            <a:r>
              <a:rPr lang="ar-SA" sz="3600" b="1" dirty="0" err="1">
                <a:latin typeface="Times New Roman" panose="02020603050405020304" pitchFamily="18" charset="0"/>
              </a:rPr>
              <a:t>إلهكم.</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سمع يا إسرائيل، أنت اليوم ستعبر الأردن لكي تدخل وترث أمما</a:t>
            </a:r>
            <a:r>
              <a:rPr lang="ar-EG" sz="3600" b="1" dirty="0">
                <a:latin typeface="Times New Roman" panose="02020603050405020304" pitchFamily="18" charset="0"/>
              </a:rPr>
              <a:t>ً</a:t>
            </a:r>
            <a:r>
              <a:rPr lang="ar-SA" sz="3600" b="1" dirty="0">
                <a:latin typeface="Times New Roman" panose="02020603050405020304" pitchFamily="18" charset="0"/>
              </a:rPr>
              <a:t> عظيمة ومدناً محصنة ومشيدة إلى السماء، قوماً عظاماً</a:t>
            </a:r>
            <a:r>
              <a:rPr lang="ar-EG" sz="3600" b="1" dirty="0">
                <a:latin typeface="Times New Roman" panose="02020603050405020304" pitchFamily="18" charset="0"/>
              </a:rPr>
              <a:t> طوالاً</a:t>
            </a:r>
            <a:r>
              <a:rPr lang="ar-SA"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 </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père saint Jean Chrysostome que sa sainte bénédiction repose sur nous tous. Amen !</a:t>
            </a:r>
          </a:p>
          <a:p>
            <a:pPr marL="0" indent="0" algn="just">
              <a:buNone/>
            </a:pPr>
            <a:r>
              <a:rPr lang="fr-FR" sz="2800" b="1" dirty="0"/>
              <a:t>Que pouvons-nous dire, frères bien-aimés, de la trahison de Judas qui remit son Maître? Il est dit que l'un des douze, Judas l'Iscariote alla voir les grands prêtres et leur demanda ce qu'ils lui donneraient s'il Le leur remettait. Ils négocièrent avec lui trente pièces d'argent. Qu'est-ce que toute cette grande ignorance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70000" lnSpcReduction="20000"/>
          </a:bodyPr>
          <a:lstStyle/>
          <a:p>
            <a:pPr algn="just" rtl="1"/>
            <a:r>
              <a:rPr lang="ar-SA" sz="4000" b="1" i="1" dirty="0">
                <a:solidFill>
                  <a:srgbClr val="C00000"/>
                </a:solidFill>
              </a:rPr>
              <a:t>عظة لأبينا القديس أنبا يوحنا ذهبي الفم، بركته المقدسة تكون معنا. آمين.</a:t>
            </a:r>
            <a:endParaRPr lang="fr-FR" sz="4000" b="1" i="1" dirty="0">
              <a:solidFill>
                <a:srgbClr val="C00000"/>
              </a:solidFill>
            </a:endParaRPr>
          </a:p>
          <a:p>
            <a:pPr algn="just" rtl="1"/>
            <a:endParaRPr lang="fr-FR" sz="3600" b="1" i="1" dirty="0">
              <a:solidFill>
                <a:srgbClr val="C00000"/>
              </a:solidFill>
              <a:latin typeface="Times New Roman" panose="02020603050405020304" pitchFamily="18" charset="0"/>
            </a:endParaRPr>
          </a:p>
          <a:p>
            <a:pPr algn="just" rtl="1"/>
            <a:r>
              <a:rPr lang="ar-SA" sz="5800" b="1" dirty="0">
                <a:latin typeface="Times New Roman" panose="02020603050405020304" pitchFamily="18" charset="0"/>
              </a:rPr>
              <a:t>ماذا نقول أيها الإخوة الأحباء عن جحود يهوذا الذي أسلم سيد</a:t>
            </a:r>
            <a:r>
              <a:rPr lang="ar-BH" sz="5800" b="1" dirty="0">
                <a:latin typeface="Times New Roman" panose="02020603050405020304" pitchFamily="18" charset="0"/>
              </a:rPr>
              <a:t>ه</a:t>
            </a:r>
            <a:r>
              <a:rPr lang="ar-SA" sz="5800" b="1" dirty="0" err="1">
                <a:latin typeface="Times New Roman" panose="02020603050405020304" pitchFamily="18" charset="0"/>
              </a:rPr>
              <a:t>؟</a:t>
            </a:r>
            <a:r>
              <a:rPr lang="ar-SA" sz="5800" b="1" dirty="0">
                <a:latin typeface="Times New Roman" panose="02020603050405020304" pitchFamily="18" charset="0"/>
              </a:rPr>
              <a:t> قيل إن واحدا</a:t>
            </a:r>
            <a:r>
              <a:rPr lang="ar-BH" sz="5800" b="1" dirty="0">
                <a:latin typeface="Times New Roman" panose="02020603050405020304" pitchFamily="18" charset="0"/>
              </a:rPr>
              <a:t>ً</a:t>
            </a:r>
            <a:r>
              <a:rPr lang="ar-SA" sz="5800" b="1" dirty="0">
                <a:latin typeface="Times New Roman" panose="02020603050405020304" pitchFamily="18" charset="0"/>
              </a:rPr>
              <a:t> من </a:t>
            </a:r>
            <a:r>
              <a:rPr lang="ar-SA" sz="5800" b="1" dirty="0" err="1">
                <a:latin typeface="Times New Roman" panose="02020603050405020304" pitchFamily="18" charset="0"/>
              </a:rPr>
              <a:t>الإثنى</a:t>
            </a:r>
            <a:r>
              <a:rPr lang="ar-SA" sz="5800" b="1" dirty="0">
                <a:latin typeface="Times New Roman" panose="02020603050405020304" pitchFamily="18" charset="0"/>
              </a:rPr>
              <a:t> عشر، الذي هو يهوذا </a:t>
            </a:r>
            <a:r>
              <a:rPr lang="ar-SA" sz="5800" b="1" dirty="0" err="1">
                <a:latin typeface="Times New Roman" panose="02020603050405020304" pitchFamily="18" charset="0"/>
              </a:rPr>
              <a:t>الإسخريوطي</a:t>
            </a:r>
            <a:r>
              <a:rPr lang="ar-SA" sz="5800" b="1" dirty="0">
                <a:latin typeface="Times New Roman" panose="02020603050405020304" pitchFamily="18" charset="0"/>
              </a:rPr>
              <a:t>، مضى إلى رؤساء الكهنة وقال لهم: ماذا تريدون أن تعطوني وأنا أسلمه إليكم؟ فساوموه على ثلاثين من الفضة! يا لهذا الجهل العظيم، </a:t>
            </a:r>
            <a:endParaRPr lang="fr-FR" sz="5800" b="1" dirty="0">
              <a:latin typeface="Times New Roman" panose="02020603050405020304" pitchFamily="18" charset="0"/>
            </a:endParaRPr>
          </a:p>
          <a:p>
            <a:pPr algn="just" rtl="1"/>
            <a:endParaRPr lang="fr-FR" sz="5800" b="1" dirty="0">
              <a:latin typeface="Times New Roman" panose="02020603050405020304" pitchFamily="18" charset="0"/>
            </a:endParaRPr>
          </a:p>
          <a:p>
            <a:pPr algn="just" rtl="1"/>
            <a:endParaRPr lang="ar-SA" sz="3600" b="1" i="1" dirty="0">
              <a:solidFill>
                <a:srgbClr val="C00000"/>
              </a:solidFill>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89808897"/>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996585665"/>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Matqeon  Kev  k/z/&gt; m/ /-n/</a:t>
            </a:r>
            <a:endParaRPr lang="fr-FR" b="1" dirty="0">
              <a:solidFill>
                <a:srgbClr val="C00000"/>
              </a:solidFill>
              <a:latin typeface="Athanasius" pitchFamily="2" charset="0"/>
            </a:endParaRPr>
          </a:p>
          <a:p>
            <a:pPr marL="0" indent="0" algn="ctr">
              <a:buNone/>
            </a:pPr>
            <a:endParaRPr lang="fr-FR" sz="2400" b="1" dirty="0">
              <a:solidFill>
                <a:srgbClr val="C00000"/>
              </a:solidFill>
              <a:latin typeface="Athanasius" pitchFamily="2" charset="0"/>
            </a:endParaRPr>
          </a:p>
          <a:p>
            <a:pPr marL="0" indent="0" algn="just">
              <a:buNone/>
            </a:pPr>
            <a:r>
              <a:rPr lang="en-US" sz="2800" b="1" dirty="0" err="1">
                <a:latin typeface="Athanasius" pitchFamily="2" charset="0"/>
              </a:rPr>
              <a:t>Etavnau</a:t>
            </a:r>
            <a:r>
              <a:rPr lang="en-US" sz="2800" b="1" dirty="0">
                <a:latin typeface="Athanasius" pitchFamily="2" charset="0"/>
              </a:rPr>
              <a:t> de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yi</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&gt; </a:t>
            </a:r>
            <a:r>
              <a:rPr lang="en-US" sz="2800" b="1" dirty="0" err="1">
                <a:latin typeface="Athanasius" pitchFamily="2" charset="0"/>
              </a:rPr>
              <a:t>afw</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èn`è'rwou</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èelema</a:t>
            </a:r>
            <a:r>
              <a:rPr lang="en-US" sz="2800" b="1" dirty="0">
                <a:latin typeface="Athanasius" pitchFamily="2" charset="0"/>
              </a:rPr>
              <a:t> </a:t>
            </a:r>
            <a:r>
              <a:rPr lang="en-US" sz="2800" b="1" dirty="0" err="1">
                <a:latin typeface="Athanasius" pitchFamily="2" charset="0"/>
              </a:rPr>
              <a:t>cabaxqani</a:t>
            </a:r>
            <a:r>
              <a:rPr lang="en-US" sz="2800" b="1" dirty="0">
                <a:latin typeface="Athanasius" pitchFamily="2" charset="0"/>
              </a:rPr>
              <a:t> &gt; `</a:t>
            </a:r>
            <a:r>
              <a:rPr lang="en-US" sz="2800" b="1" dirty="0" err="1">
                <a:latin typeface="Athanasius" pitchFamily="2" charset="0"/>
              </a:rPr>
              <a:t>èete</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akxat</a:t>
            </a:r>
            <a:r>
              <a:rPr lang="en-US" sz="2800" b="1" dirty="0">
                <a:latin typeface="Athanasius" pitchFamily="2" charset="0"/>
              </a:rPr>
              <a:t> `</a:t>
            </a:r>
            <a:r>
              <a:rPr lang="en-US" sz="2800" b="1" dirty="0" err="1">
                <a:latin typeface="Athanasius" pitchFamily="2" charset="0"/>
              </a:rPr>
              <a:t>èncwk</a:t>
            </a:r>
            <a:r>
              <a:rPr lang="en-US" sz="2800" b="1" dirty="0">
                <a:latin typeface="Athanasius" pitchFamily="2" charset="0"/>
              </a:rPr>
              <a:t>. |</a:t>
            </a:r>
            <a:r>
              <a:rPr lang="en-US" sz="2800" b="1" dirty="0" err="1">
                <a:latin typeface="Athanasius" pitchFamily="2" charset="0"/>
              </a:rPr>
              <a:t>anouon</a:t>
            </a:r>
            <a:r>
              <a:rPr lang="en-US" sz="2800" b="1" dirty="0">
                <a:latin typeface="Athanasius" pitchFamily="2" charset="0"/>
              </a:rPr>
              <a:t> de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nhet`èo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eratou</a:t>
            </a:r>
            <a:r>
              <a:rPr lang="en-US" sz="2800" b="1" dirty="0">
                <a:latin typeface="Athanasius" pitchFamily="2" charset="0"/>
              </a:rPr>
              <a:t> `</a:t>
            </a:r>
            <a:r>
              <a:rPr lang="en-US" sz="2800" b="1" dirty="0" err="1">
                <a:latin typeface="Athanasius" pitchFamily="2" charset="0"/>
              </a:rPr>
              <a:t>èmmau</a:t>
            </a:r>
            <a:r>
              <a:rPr lang="en-US" sz="2800" b="1" dirty="0">
                <a:latin typeface="Athanasius" pitchFamily="2" charset="0"/>
              </a:rPr>
              <a:t> &gt; `</a:t>
            </a:r>
            <a:r>
              <a:rPr lang="en-US" sz="2800" b="1" dirty="0" err="1">
                <a:latin typeface="Athanasius" pitchFamily="2" charset="0"/>
              </a:rPr>
              <a:t>èetaucwtem</a:t>
            </a:r>
            <a:r>
              <a:rPr lang="en-US" sz="2800" b="1" dirty="0">
                <a:latin typeface="Athanasius" pitchFamily="2" charset="0"/>
              </a:rPr>
              <a:t>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afmou</a:t>
            </a:r>
            <a:r>
              <a:rPr lang="en-US" sz="2800" b="1" dirty="0">
                <a:latin typeface="Athanasius" pitchFamily="2" charset="0"/>
              </a:rPr>
              <a:t>; </a:t>
            </a:r>
            <a:r>
              <a:rPr lang="en-US" sz="2800" b="1" dirty="0" err="1">
                <a:latin typeface="Athanasius" pitchFamily="2" charset="0"/>
              </a:rPr>
              <a:t>oube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catotf</a:t>
            </a:r>
            <a:r>
              <a:rPr lang="en-US" sz="2800" b="1" dirty="0">
                <a:latin typeface="Athanasius" pitchFamily="2" charset="0"/>
              </a:rPr>
              <a:t> </a:t>
            </a:r>
            <a:r>
              <a:rPr lang="en-US" sz="2800" b="1" dirty="0" err="1">
                <a:latin typeface="Athanasius" pitchFamily="2" charset="0"/>
              </a:rPr>
              <a:t>afsoji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è`èebol</a:t>
            </a:r>
            <a:r>
              <a:rPr lang="en-US" sz="2800" b="1" dirty="0">
                <a:latin typeface="Athanasius" pitchFamily="2" charset="0"/>
              </a:rPr>
              <a:t> `</a:t>
            </a:r>
            <a:r>
              <a:rPr lang="en-US" sz="2800" b="1" dirty="0" err="1">
                <a:latin typeface="Athanasius" pitchFamily="2" charset="0"/>
              </a:rPr>
              <a:t>èn'htou</a:t>
            </a:r>
            <a:r>
              <a:rPr lang="en-US" sz="2800" b="1" dirty="0">
                <a:latin typeface="Athanasius" pitchFamily="2" charset="0"/>
              </a:rPr>
              <a:t> &gt; </a:t>
            </a:r>
            <a:r>
              <a:rPr lang="en-US" sz="2800" b="1" dirty="0" err="1">
                <a:latin typeface="Athanasius" pitchFamily="2" charset="0"/>
              </a:rPr>
              <a:t>afsi</a:t>
            </a:r>
            <a:r>
              <a:rPr lang="en-US" sz="2800" b="1" dirty="0">
                <a:latin typeface="Athanasius" pitchFamily="2" charset="0"/>
              </a:rPr>
              <a:t> `</a:t>
            </a:r>
            <a:r>
              <a:rPr lang="en-US" sz="2800" b="1" dirty="0" err="1">
                <a:latin typeface="Athanasius" pitchFamily="2" charset="0"/>
              </a:rPr>
              <a:t>ènoucvoggoc</a:t>
            </a:r>
            <a:r>
              <a:rPr lang="en-US" sz="2800" b="1" dirty="0">
                <a:latin typeface="Athanasius" pitchFamily="2" charset="0"/>
              </a:rPr>
              <a:t> </a:t>
            </a:r>
            <a:r>
              <a:rPr lang="en-US" sz="2800" b="1" dirty="0" err="1">
                <a:latin typeface="Athanasius" pitchFamily="2" charset="0"/>
              </a:rPr>
              <a:t>afma</a:t>
            </a:r>
            <a:r>
              <a:rPr lang="en-US" sz="2800" b="1" dirty="0">
                <a:latin typeface="Athanasius" pitchFamily="2" charset="0"/>
              </a:rPr>
              <a:t>\c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emj</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afqokc</a:t>
            </a:r>
            <a:r>
              <a:rPr lang="en-US" sz="2800" b="1" dirty="0">
                <a:latin typeface="Athanasius" pitchFamily="2" charset="0"/>
              </a:rPr>
              <a:t> `</a:t>
            </a:r>
            <a:r>
              <a:rPr lang="en-US" sz="2800" b="1" dirty="0" err="1">
                <a:latin typeface="Athanasius" pitchFamily="2" charset="0"/>
              </a:rPr>
              <a:t>èeouka</a:t>
            </a:r>
            <a:r>
              <a:rPr lang="en-US" sz="2800" b="1" dirty="0">
                <a:latin typeface="Athanasius" pitchFamily="2" charset="0"/>
              </a:rPr>
              <a:t>] </a:t>
            </a:r>
            <a:r>
              <a:rPr lang="en-US" sz="2800" b="1" dirty="0" err="1">
                <a:latin typeface="Athanasius" pitchFamily="2" charset="0"/>
              </a:rPr>
              <a:t>af`ètcof</a:t>
            </a:r>
            <a:r>
              <a:rPr lang="en-US" sz="2800" b="1" dirty="0">
                <a:latin typeface="Athanasius" pitchFamily="2" charset="0"/>
              </a:rPr>
              <a:t>. </a:t>
            </a:r>
            <a:r>
              <a:rPr lang="en-US" sz="2800" b="1" dirty="0" err="1">
                <a:latin typeface="Athanasius" pitchFamily="2" charset="0"/>
              </a:rPr>
              <a:t>Pcepi</a:t>
            </a:r>
            <a:r>
              <a:rPr lang="en-US" sz="2800" b="1" dirty="0">
                <a:latin typeface="Athanasius" pitchFamily="2" charset="0"/>
              </a:rPr>
              <a:t> de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xaf</a:t>
            </a:r>
            <a:r>
              <a:rPr lang="en-US" sz="2800" b="1" dirty="0">
                <a:latin typeface="Athanasius" pitchFamily="2" charset="0"/>
              </a:rPr>
              <a:t> `</a:t>
            </a:r>
            <a:r>
              <a:rPr lang="en-US" sz="2800" b="1" dirty="0" err="1">
                <a:latin typeface="Athanasius" pitchFamily="2" charset="0"/>
              </a:rPr>
              <a:t>èntennau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èfnhou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è`èntefna</a:t>
            </a:r>
            <a:r>
              <a:rPr lang="en-US" sz="2800" b="1" dirty="0">
                <a:latin typeface="Athanasius" pitchFamily="2" charset="0"/>
              </a:rPr>
              <a:t>\</a:t>
            </a:r>
            <a:r>
              <a:rPr lang="en-US" sz="2800" b="1" dirty="0" err="1">
                <a:latin typeface="Athanasius" pitchFamily="2" charset="0"/>
              </a:rPr>
              <a:t>mef</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deon</a:t>
            </a:r>
            <a:r>
              <a:rPr lang="en-US" sz="2800" b="1" dirty="0">
                <a:latin typeface="Athanasius" pitchFamily="2" charset="0"/>
              </a:rPr>
              <a:t> `</a:t>
            </a:r>
            <a:r>
              <a:rPr lang="en-US" sz="2800" b="1" dirty="0" err="1">
                <a:latin typeface="Athanasius" pitchFamily="2" charset="0"/>
              </a:rPr>
              <a:t>èetafw</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èn`è'rwou</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 `</a:t>
            </a:r>
            <a:r>
              <a:rPr lang="en-US" sz="2800" b="1" dirty="0" err="1">
                <a:latin typeface="Athanasius" pitchFamily="2" charset="0"/>
              </a:rPr>
              <a:t>èmpipn?a</a:t>
            </a:r>
            <a:r>
              <a:rPr lang="en-US" sz="2800" b="1" dirty="0">
                <a:latin typeface="Athanasius" pitchFamily="2" charset="0"/>
              </a:rPr>
              <a:t>.</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CA9C613B-FFC1-4F42-BFA1-ED65C04F6198}"/>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7053BDEE-F4BB-4C6C-914F-C413E1FEF15B}"/>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73089678"/>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Markon  Kev i/e/&gt; l/d/-l/z/</a:t>
            </a:r>
            <a:endParaRPr lang="fr-FR" b="1" dirty="0">
              <a:solidFill>
                <a:srgbClr val="C00000"/>
              </a:solidFill>
              <a:latin typeface="Athanasius" pitchFamily="2" charset="0"/>
            </a:endParaRPr>
          </a:p>
          <a:p>
            <a:pPr marL="0" indent="0" algn="ctr">
              <a:buNone/>
            </a:pPr>
            <a:endParaRPr lang="fr-FR" sz="1800" b="1"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èvnau</a:t>
            </a:r>
            <a:r>
              <a:rPr lang="en-US" sz="2800" b="1" dirty="0">
                <a:latin typeface="Athanasius" pitchFamily="2" charset="0"/>
              </a:rPr>
              <a:t>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yi</a:t>
            </a:r>
            <a:r>
              <a:rPr lang="en-US" sz="2800" b="1" dirty="0">
                <a:latin typeface="Athanasius" pitchFamily="2" charset="0"/>
              </a:rPr>
              <a:t>; </a:t>
            </a:r>
            <a:r>
              <a:rPr lang="en-US" sz="2800" b="1" dirty="0" err="1">
                <a:latin typeface="Athanasius" pitchFamily="2" charset="0"/>
              </a:rPr>
              <a:t>afw</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a:t>
            </a:r>
            <a:r>
              <a:rPr lang="en-US" sz="2800" b="1" dirty="0">
                <a:latin typeface="Athanasius" pitchFamily="2" charset="0"/>
              </a:rPr>
              <a:t>/c/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èn`ècmh</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èelema</a:t>
            </a:r>
            <a:r>
              <a:rPr lang="en-US" sz="2800" b="1" dirty="0">
                <a:latin typeface="Athanasius" pitchFamily="2" charset="0"/>
              </a:rPr>
              <a:t> </a:t>
            </a:r>
            <a:r>
              <a:rPr lang="en-US" sz="2800" b="1" dirty="0" err="1">
                <a:latin typeface="Athanasius" pitchFamily="2" charset="0"/>
              </a:rPr>
              <a:t>cabaxqani</a:t>
            </a:r>
            <a:r>
              <a:rPr lang="en-US" sz="2800" b="1" dirty="0">
                <a:latin typeface="Athanasius" pitchFamily="2" charset="0"/>
              </a:rPr>
              <a:t> &gt; `</a:t>
            </a:r>
            <a:r>
              <a:rPr lang="en-US" sz="2800" b="1" dirty="0" err="1">
                <a:latin typeface="Athanasius" pitchFamily="2" charset="0"/>
              </a:rPr>
              <a:t>èete</a:t>
            </a:r>
            <a:r>
              <a:rPr lang="en-US" sz="2800" b="1" dirty="0">
                <a:latin typeface="Athanasius" pitchFamily="2" charset="0"/>
              </a:rPr>
              <a:t> </a:t>
            </a:r>
            <a:r>
              <a:rPr lang="en-US" sz="2800" b="1" dirty="0" err="1">
                <a:latin typeface="Athanasius" pitchFamily="2" charset="0"/>
              </a:rPr>
              <a:t>pefou`èw</a:t>
            </a:r>
            <a:r>
              <a:rPr lang="en-US" sz="2800" b="1" dirty="0">
                <a:latin typeface="Athanasius" pitchFamily="2" charset="0"/>
              </a:rPr>
              <a:t>\</a:t>
            </a:r>
            <a:r>
              <a:rPr lang="en-US" sz="2800" b="1" dirty="0" err="1">
                <a:latin typeface="Athanasius" pitchFamily="2" charset="0"/>
              </a:rPr>
              <a:t>em</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akxat</a:t>
            </a:r>
            <a:r>
              <a:rPr lang="en-US" sz="2800" b="1" dirty="0">
                <a:latin typeface="Athanasius" pitchFamily="2" charset="0"/>
              </a:rPr>
              <a:t> `</a:t>
            </a:r>
            <a:r>
              <a:rPr lang="en-US" sz="2800" b="1" dirty="0" err="1">
                <a:latin typeface="Athanasius" pitchFamily="2" charset="0"/>
              </a:rPr>
              <a:t>èncwk</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anouon</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nhet`èo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èeratou</a:t>
            </a:r>
            <a:r>
              <a:rPr lang="en-US" sz="2800" b="1" dirty="0">
                <a:latin typeface="Athanasius" pitchFamily="2" charset="0"/>
              </a:rPr>
              <a:t> `</a:t>
            </a:r>
            <a:r>
              <a:rPr lang="en-US" sz="2800" b="1" dirty="0" err="1">
                <a:latin typeface="Athanasius" pitchFamily="2" charset="0"/>
              </a:rPr>
              <a:t>èetaucwtem</a:t>
            </a:r>
            <a:r>
              <a:rPr lang="en-US" sz="2800" b="1" dirty="0">
                <a:latin typeface="Athanasius" pitchFamily="2" charset="0"/>
              </a:rPr>
              <a:t>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anau</a:t>
            </a:r>
            <a:r>
              <a:rPr lang="en-US" sz="2800" b="1" dirty="0">
                <a:latin typeface="Athanasius" pitchFamily="2" charset="0"/>
              </a:rPr>
              <a:t> </a:t>
            </a:r>
            <a:r>
              <a:rPr lang="en-US" sz="2800" b="1" dirty="0" err="1">
                <a:latin typeface="Athanasius" pitchFamily="2" charset="0"/>
              </a:rPr>
              <a:t>afmou</a:t>
            </a:r>
            <a:r>
              <a:rPr lang="en-US" sz="2800" b="1" dirty="0">
                <a:latin typeface="Athanasius" pitchFamily="2" charset="0"/>
              </a:rPr>
              <a:t>; </a:t>
            </a:r>
            <a:r>
              <a:rPr lang="en-US" sz="2800" b="1" dirty="0" err="1">
                <a:latin typeface="Athanasius" pitchFamily="2" charset="0"/>
              </a:rPr>
              <a:t>oube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Etafsoji</a:t>
            </a:r>
            <a:r>
              <a:rPr lang="en-US" sz="2800" b="1" dirty="0">
                <a:latin typeface="Athanasius" pitchFamily="2" charset="0"/>
              </a:rPr>
              <a:t> de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afmo</a:t>
            </a:r>
            <a:r>
              <a:rPr lang="en-US" sz="2800" b="1" dirty="0">
                <a:latin typeface="Athanasius" pitchFamily="2" charset="0"/>
              </a:rPr>
              <a:t>\ `</a:t>
            </a:r>
            <a:r>
              <a:rPr lang="en-US" sz="2800" b="1" dirty="0" err="1">
                <a:latin typeface="Athanasius" pitchFamily="2" charset="0"/>
              </a:rPr>
              <a:t>ènoucvoggoc</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emj</a:t>
            </a:r>
            <a:r>
              <a:rPr lang="en-US" sz="2800" b="1" dirty="0">
                <a:latin typeface="Athanasius" pitchFamily="2" charset="0"/>
              </a:rPr>
              <a:t> &gt; </a:t>
            </a:r>
            <a:r>
              <a:rPr lang="en-US" sz="2800" b="1" dirty="0" err="1">
                <a:latin typeface="Athanasius" pitchFamily="2" charset="0"/>
              </a:rPr>
              <a:t>aftalo</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ouka</a:t>
            </a:r>
            <a:r>
              <a:rPr lang="en-US" sz="2800" b="1" dirty="0">
                <a:latin typeface="Athanasius" pitchFamily="2" charset="0"/>
              </a:rPr>
              <a:t>] </a:t>
            </a:r>
            <a:r>
              <a:rPr lang="en-US" sz="2800" b="1" dirty="0" err="1">
                <a:latin typeface="Athanasius" pitchFamily="2" charset="0"/>
              </a:rPr>
              <a:t>af`ètcof</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xaf</a:t>
            </a:r>
            <a:r>
              <a:rPr lang="en-US" sz="2800" b="1" dirty="0">
                <a:latin typeface="Athanasius" pitchFamily="2" charset="0"/>
              </a:rPr>
              <a:t> `</a:t>
            </a:r>
            <a:r>
              <a:rPr lang="en-US" sz="2800" b="1" dirty="0" err="1">
                <a:latin typeface="Athanasius" pitchFamily="2" charset="0"/>
              </a:rPr>
              <a:t>èntennau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nhou</a:t>
            </a:r>
            <a:r>
              <a:rPr lang="en-US" sz="2800" b="1" dirty="0">
                <a:latin typeface="Athanasius" pitchFamily="2" charset="0"/>
              </a:rPr>
              <a:t> `</a:t>
            </a:r>
            <a:r>
              <a:rPr lang="en-US" sz="2800" b="1" dirty="0" err="1">
                <a:latin typeface="Athanasius" pitchFamily="2" charset="0"/>
              </a:rPr>
              <a:t>èntefenf</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etafmou</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èn`ècmh</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 `</a:t>
            </a:r>
            <a:r>
              <a:rPr lang="en-US" sz="2800" b="1" dirty="0" err="1">
                <a:latin typeface="Athanasius" pitchFamily="2" charset="0"/>
              </a:rPr>
              <a:t>èmpipn?a</a:t>
            </a:r>
            <a:r>
              <a:rPr lang="en-US" sz="2800" b="1" dirty="0">
                <a:latin typeface="Athanasius" pitchFamily="2" charset="0"/>
              </a:rPr>
              <a:t>.</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C0F902D1-6D3F-48C5-BC5E-23EA3120384F}"/>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1B1382F1-528F-4744-A7AA-4554F9F4539C}"/>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01508331"/>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Loukan  Kev  m/e/ nem m/ /</a:t>
            </a:r>
          </a:p>
          <a:p>
            <a:pPr marL="0" indent="0" algn="ctr">
              <a:buNone/>
            </a:pPr>
            <a:endParaRPr lang="pt-BR" sz="1050" b="1" dirty="0">
              <a:solidFill>
                <a:srgbClr val="C00000"/>
              </a:solidFill>
              <a:latin typeface="Athanasius" pitchFamily="2" charset="0"/>
            </a:endParaRPr>
          </a:p>
          <a:p>
            <a:pPr marL="0" indent="0" algn="just">
              <a:buNone/>
            </a:pPr>
            <a:r>
              <a:rPr lang="en-US" b="1" dirty="0" err="1">
                <a:latin typeface="Athanasius" pitchFamily="2" charset="0"/>
              </a:rPr>
              <a:t>Efnamounk</a:t>
            </a:r>
            <a:r>
              <a:rPr lang="en-US" b="1" dirty="0">
                <a:latin typeface="Athanasius" pitchFamily="2" charset="0"/>
              </a:rPr>
              <a:t> de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pirh</a:t>
            </a:r>
            <a:r>
              <a:rPr lang="en-US" b="1" dirty="0">
                <a:latin typeface="Athanasius" pitchFamily="2" charset="0"/>
              </a:rPr>
              <a:t> `</a:t>
            </a:r>
            <a:r>
              <a:rPr lang="en-US" b="1" dirty="0" err="1">
                <a:latin typeface="Athanasius" pitchFamily="2" charset="0"/>
              </a:rPr>
              <a:t>èa</a:t>
            </a:r>
            <a:r>
              <a:rPr lang="en-US" b="1" dirty="0">
                <a:latin typeface="Athanasius" pitchFamily="2" charset="0"/>
              </a:rPr>
              <a:t> </a:t>
            </a:r>
            <a:r>
              <a:rPr lang="en-US" b="1" dirty="0" err="1">
                <a:latin typeface="Athanasius" pitchFamily="2" charset="0"/>
              </a:rPr>
              <a:t>pikatapetacma</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piervei</a:t>
            </a:r>
            <a:r>
              <a:rPr lang="en-US" b="1" dirty="0">
                <a:latin typeface="Athanasius" pitchFamily="2" charset="0"/>
              </a:rPr>
              <a:t> </a:t>
            </a:r>
            <a:r>
              <a:rPr lang="en-US" b="1" dirty="0" err="1">
                <a:latin typeface="Athanasius" pitchFamily="2" charset="0"/>
              </a:rPr>
              <a:t>vw</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tefmh</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èetafmou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 '</a:t>
            </a:r>
            <a:r>
              <a:rPr lang="en-US" b="1" dirty="0" err="1">
                <a:latin typeface="Athanasius" pitchFamily="2" charset="0"/>
              </a:rPr>
              <a:t>en</a:t>
            </a:r>
            <a:r>
              <a:rPr lang="en-US" b="1" dirty="0">
                <a:latin typeface="Athanasius" pitchFamily="2" charset="0"/>
              </a:rPr>
              <a:t> </a:t>
            </a:r>
            <a:r>
              <a:rPr lang="en-US" b="1" dirty="0" err="1">
                <a:latin typeface="Athanasius" pitchFamily="2" charset="0"/>
              </a:rPr>
              <a:t>ouni</a:t>
            </a:r>
            <a:r>
              <a:rPr lang="en-US" b="1" dirty="0">
                <a:latin typeface="Athanasius" pitchFamily="2" charset="0"/>
              </a:rPr>
              <a:t>]; `</a:t>
            </a:r>
            <a:r>
              <a:rPr lang="en-US" b="1" dirty="0" err="1">
                <a:latin typeface="Athanasius" pitchFamily="2" charset="0"/>
              </a:rPr>
              <a:t>èn`ècmh</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paiwt</a:t>
            </a:r>
            <a:r>
              <a:rPr lang="en-US" b="1" dirty="0">
                <a:latin typeface="Athanasius" pitchFamily="2" charset="0"/>
              </a:rPr>
              <a:t> ;; `</a:t>
            </a:r>
            <a:r>
              <a:rPr lang="en-US" b="1" dirty="0" err="1">
                <a:latin typeface="Athanasius" pitchFamily="2" charset="0"/>
              </a:rPr>
              <a:t>èmpapn?a</a:t>
            </a:r>
            <a:r>
              <a:rPr lang="en-US" b="1" dirty="0">
                <a:latin typeface="Athanasius" pitchFamily="2" charset="0"/>
              </a:rPr>
              <a:t> ? `</a:t>
            </a:r>
            <a:r>
              <a:rPr lang="en-US" b="1" dirty="0" err="1">
                <a:latin typeface="Athanasius" pitchFamily="2" charset="0"/>
              </a:rPr>
              <a:t>èe`è'rhi</a:t>
            </a:r>
            <a:r>
              <a:rPr lang="en-US" b="1" dirty="0">
                <a:latin typeface="Athanasius" pitchFamily="2" charset="0"/>
              </a:rPr>
              <a:t> `</a:t>
            </a:r>
            <a:r>
              <a:rPr lang="en-US" b="1" dirty="0" err="1">
                <a:latin typeface="Athanasius" pitchFamily="2" charset="0"/>
              </a:rPr>
              <a:t>èenekjij</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vai</a:t>
            </a:r>
            <a:r>
              <a:rPr lang="en-US" b="1" dirty="0">
                <a:latin typeface="Athanasius" pitchFamily="2" charset="0"/>
              </a:rPr>
              <a:t> `</a:t>
            </a:r>
            <a:r>
              <a:rPr lang="en-US" b="1" dirty="0" err="1">
                <a:latin typeface="Athanasius" pitchFamily="2" charset="0"/>
              </a:rPr>
              <a:t>èetafjof</a:t>
            </a:r>
            <a:r>
              <a:rPr lang="en-US" b="1" dirty="0">
                <a:latin typeface="Athanasius" pitchFamily="2" charset="0"/>
              </a:rPr>
              <a:t> </a:t>
            </a:r>
            <a:r>
              <a:rPr lang="en-US" b="1" dirty="0" err="1">
                <a:latin typeface="Athanasius" pitchFamily="2" charset="0"/>
              </a:rPr>
              <a:t>af</a:t>
            </a:r>
            <a:r>
              <a:rPr lang="en-US" b="1" dirty="0">
                <a:latin typeface="Athanasius" pitchFamily="2" charset="0"/>
              </a:rPr>
              <a:t>; `</a:t>
            </a:r>
            <a:r>
              <a:rPr lang="en-US" b="1" dirty="0" err="1">
                <a:latin typeface="Athanasius" pitchFamily="2" charset="0"/>
              </a:rPr>
              <a:t>èmpipn</a:t>
            </a:r>
            <a:r>
              <a:rPr lang="en-US" b="1" dirty="0">
                <a:latin typeface="Athanasius" pitchFamily="2" charset="0"/>
              </a:rPr>
              <a:t>??a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51978C7B-F072-4B85-A37E-32CE66A98A68}"/>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10E0ACF1-8D7A-4C31-BD5D-AFCF61B1E769}"/>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977587492"/>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3600" b="1" dirty="0">
                <a:solidFill>
                  <a:srgbClr val="C00000"/>
                </a:solidFill>
                <a:latin typeface="Athanasius" pitchFamily="2" charset="0"/>
              </a:rPr>
              <a:t>Iwannhn  Kev  i/q/ &gt; k/h/-l/</a:t>
            </a:r>
          </a:p>
          <a:p>
            <a:pPr marL="0" indent="0" algn="ctr">
              <a:buNone/>
            </a:pPr>
            <a:endParaRPr lang="pt-BR" sz="2000" b="1" dirty="0">
              <a:solidFill>
                <a:srgbClr val="C00000"/>
              </a:solidFill>
              <a:latin typeface="Athanasius" pitchFamily="2" charset="0"/>
            </a:endParaRPr>
          </a:p>
          <a:p>
            <a:pPr marL="0" indent="0" algn="just">
              <a:buNone/>
            </a:pPr>
            <a:r>
              <a:rPr lang="en-US" b="1" dirty="0" err="1">
                <a:latin typeface="Athanasius" pitchFamily="2" charset="0"/>
              </a:rPr>
              <a:t>Menenca</a:t>
            </a:r>
            <a:r>
              <a:rPr lang="en-US" b="1" dirty="0">
                <a:latin typeface="Athanasius" pitchFamily="2" charset="0"/>
              </a:rPr>
              <a:t> </a:t>
            </a:r>
            <a:r>
              <a:rPr lang="en-US" b="1" dirty="0" err="1">
                <a:latin typeface="Athanasius" pitchFamily="2" charset="0"/>
              </a:rPr>
              <a:t>nai</a:t>
            </a:r>
            <a:r>
              <a:rPr lang="en-US" b="1" dirty="0">
                <a:latin typeface="Athanasius" pitchFamily="2" charset="0"/>
              </a:rPr>
              <a:t> de `</a:t>
            </a:r>
            <a:r>
              <a:rPr lang="en-US" b="1" dirty="0" err="1">
                <a:latin typeface="Athanasius" pitchFamily="2" charset="0"/>
              </a:rPr>
              <a:t>èetafnau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hdh</a:t>
            </a:r>
            <a:r>
              <a:rPr lang="en-US" b="1" dirty="0">
                <a:latin typeface="Athanasius" pitchFamily="2" charset="0"/>
              </a:rPr>
              <a:t> `</a:t>
            </a:r>
            <a:r>
              <a:rPr lang="en-US" b="1" dirty="0" err="1">
                <a:latin typeface="Athanasius" pitchFamily="2" charset="0"/>
              </a:rPr>
              <a:t>èa</a:t>
            </a:r>
            <a:r>
              <a:rPr lang="en-US" b="1" dirty="0">
                <a:latin typeface="Athanasius" pitchFamily="2" charset="0"/>
              </a:rPr>
              <a:t> \</a:t>
            </a:r>
            <a:r>
              <a:rPr lang="en-US" b="1" dirty="0" err="1">
                <a:latin typeface="Athanasius" pitchFamily="2" charset="0"/>
              </a:rPr>
              <a:t>wb</a:t>
            </a:r>
            <a:r>
              <a:rPr lang="en-US" b="1" dirty="0">
                <a:latin typeface="Athanasius" pitchFamily="2" charset="0"/>
              </a:rPr>
              <a:t> </a:t>
            </a:r>
            <a:r>
              <a:rPr lang="en-US" b="1" dirty="0" err="1">
                <a:latin typeface="Athanasius" pitchFamily="2" charset="0"/>
              </a:rPr>
              <a:t>niben</a:t>
            </a:r>
            <a:r>
              <a:rPr lang="en-US" b="1" dirty="0">
                <a:latin typeface="Athanasius" pitchFamily="2" charset="0"/>
              </a:rPr>
              <a:t> </a:t>
            </a:r>
            <a:r>
              <a:rPr lang="en-US" b="1" dirty="0" err="1">
                <a:latin typeface="Athanasius" pitchFamily="2" charset="0"/>
              </a:rPr>
              <a:t>jwk</a:t>
            </a:r>
            <a:r>
              <a:rPr lang="en-US" b="1" dirty="0">
                <a:latin typeface="Athanasius" pitchFamily="2" charset="0"/>
              </a:rPr>
              <a:t> `</a:t>
            </a:r>
            <a:r>
              <a:rPr lang="en-US" b="1" dirty="0" err="1">
                <a:latin typeface="Athanasius" pitchFamily="2" charset="0"/>
              </a:rPr>
              <a:t>èebol</a:t>
            </a:r>
            <a:r>
              <a:rPr lang="en-US" b="1" dirty="0">
                <a:latin typeface="Athanasius" pitchFamily="2" charset="0"/>
              </a:rPr>
              <a:t> &gt; \</a:t>
            </a:r>
            <a:r>
              <a:rPr lang="en-US" b="1" dirty="0" err="1">
                <a:latin typeface="Athanasius" pitchFamily="2" charset="0"/>
              </a:rPr>
              <a:t>ina</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gravh</a:t>
            </a:r>
            <a:r>
              <a:rPr lang="en-US" b="1" dirty="0">
                <a:latin typeface="Athanasius" pitchFamily="2" charset="0"/>
              </a:rPr>
              <a:t> </a:t>
            </a:r>
            <a:r>
              <a:rPr lang="en-US" b="1" dirty="0" err="1">
                <a:latin typeface="Athanasius" pitchFamily="2" charset="0"/>
              </a:rPr>
              <a:t>jwk</a:t>
            </a:r>
            <a:r>
              <a:rPr lang="en-US" b="1" dirty="0">
                <a:latin typeface="Athanasius" pitchFamily="2" charset="0"/>
              </a:rPr>
              <a:t> `</a:t>
            </a:r>
            <a:r>
              <a:rPr lang="en-US" b="1" dirty="0" err="1">
                <a:latin typeface="Athanasius" pitchFamily="2" charset="0"/>
              </a:rPr>
              <a:t>èebol</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èobi</a:t>
            </a:r>
            <a:r>
              <a:rPr lang="en-US" b="1" dirty="0">
                <a:latin typeface="Athanasius" pitchFamily="2" charset="0"/>
              </a:rPr>
              <a:t>.  Ne </a:t>
            </a:r>
            <a:r>
              <a:rPr lang="en-US" b="1" dirty="0" err="1">
                <a:latin typeface="Athanasius" pitchFamily="2" charset="0"/>
              </a:rPr>
              <a:t>ouon</a:t>
            </a:r>
            <a:r>
              <a:rPr lang="en-US" b="1" dirty="0">
                <a:latin typeface="Athanasius" pitchFamily="2" charset="0"/>
              </a:rPr>
              <a:t> </a:t>
            </a:r>
            <a:r>
              <a:rPr lang="en-US" b="1" dirty="0" err="1">
                <a:latin typeface="Athanasius" pitchFamily="2" charset="0"/>
              </a:rPr>
              <a:t>oumouki</a:t>
            </a:r>
            <a:r>
              <a:rPr lang="en-US" b="1" dirty="0">
                <a:latin typeface="Athanasius" pitchFamily="2" charset="0"/>
              </a:rPr>
              <a:t> de </a:t>
            </a:r>
            <a:r>
              <a:rPr lang="en-US" b="1" dirty="0" err="1">
                <a:latin typeface="Athanasius" pitchFamily="2" charset="0"/>
              </a:rPr>
              <a:t>efme</a:t>
            </a:r>
            <a:r>
              <a:rPr lang="en-US" b="1" dirty="0">
                <a:latin typeface="Athanasius" pitchFamily="2" charset="0"/>
              </a:rPr>
              <a:t>\ `</a:t>
            </a:r>
            <a:r>
              <a:rPr lang="en-US" b="1" dirty="0" err="1">
                <a:latin typeface="Athanasius" pitchFamily="2" charset="0"/>
              </a:rPr>
              <a:t>èn</a:t>
            </a:r>
            <a:r>
              <a:rPr lang="en-US" b="1" dirty="0">
                <a:latin typeface="Athanasius" pitchFamily="2" charset="0"/>
              </a:rPr>
              <a:t>\</a:t>
            </a:r>
            <a:r>
              <a:rPr lang="en-US" b="1" dirty="0" err="1">
                <a:latin typeface="Athanasius" pitchFamily="2" charset="0"/>
              </a:rPr>
              <a:t>emj</a:t>
            </a:r>
            <a:r>
              <a:rPr lang="en-US" b="1" dirty="0">
                <a:latin typeface="Athanasius" pitchFamily="2" charset="0"/>
              </a:rPr>
              <a:t> </a:t>
            </a:r>
            <a:r>
              <a:rPr lang="en-US" b="1" dirty="0" err="1">
                <a:latin typeface="Athanasius" pitchFamily="2" charset="0"/>
              </a:rPr>
              <a:t>efxh</a:t>
            </a:r>
            <a:r>
              <a:rPr lang="en-US" b="1" dirty="0">
                <a:latin typeface="Athanasius" pitchFamily="2" charset="0"/>
              </a:rPr>
              <a:t> `</a:t>
            </a:r>
            <a:r>
              <a:rPr lang="en-US" b="1" dirty="0" err="1">
                <a:latin typeface="Athanasius" pitchFamily="2" charset="0"/>
              </a:rPr>
              <a:t>èe`è'rhi</a:t>
            </a:r>
            <a:r>
              <a:rPr lang="en-US" b="1" dirty="0">
                <a:latin typeface="Athanasius" pitchFamily="2" charset="0"/>
              </a:rPr>
              <a:t> &gt; </a:t>
            </a:r>
            <a:r>
              <a:rPr lang="en-US" b="1" dirty="0" err="1">
                <a:latin typeface="Athanasius" pitchFamily="2" charset="0"/>
              </a:rPr>
              <a:t>aumo</a:t>
            </a:r>
            <a:r>
              <a:rPr lang="en-US" b="1" dirty="0">
                <a:latin typeface="Athanasius" pitchFamily="2" charset="0"/>
              </a:rPr>
              <a:t>\ `</a:t>
            </a:r>
            <a:r>
              <a:rPr lang="en-US" b="1" dirty="0" err="1">
                <a:latin typeface="Athanasius" pitchFamily="2" charset="0"/>
              </a:rPr>
              <a:t>ènoucvoggoc</a:t>
            </a:r>
            <a:r>
              <a:rPr lang="en-US" b="1" dirty="0">
                <a:latin typeface="Athanasius" pitchFamily="2" charset="0"/>
              </a:rPr>
              <a:t> `</a:t>
            </a:r>
            <a:r>
              <a:rPr lang="en-US" b="1" dirty="0" err="1">
                <a:latin typeface="Athanasius" pitchFamily="2" charset="0"/>
              </a:rPr>
              <a:t>èn</a:t>
            </a:r>
            <a:r>
              <a:rPr lang="en-US" b="1" dirty="0">
                <a:latin typeface="Athanasius" pitchFamily="2" charset="0"/>
              </a:rPr>
              <a:t>\</a:t>
            </a:r>
            <a:r>
              <a:rPr lang="en-US" b="1" dirty="0" err="1">
                <a:latin typeface="Athanasius" pitchFamily="2" charset="0"/>
              </a:rPr>
              <a:t>emj</a:t>
            </a:r>
            <a:r>
              <a:rPr lang="en-US" b="1" dirty="0">
                <a:latin typeface="Athanasius" pitchFamily="2" charset="0"/>
              </a:rPr>
              <a:t> &gt; </a:t>
            </a:r>
            <a:r>
              <a:rPr lang="en-US" b="1" dirty="0" err="1">
                <a:latin typeface="Athanasius" pitchFamily="2" charset="0"/>
              </a:rPr>
              <a:t>autalof</a:t>
            </a:r>
            <a:r>
              <a:rPr lang="en-US" b="1" dirty="0">
                <a:latin typeface="Athanasius" pitchFamily="2" charset="0"/>
              </a:rPr>
              <a:t> `</a:t>
            </a:r>
            <a:r>
              <a:rPr lang="en-US" b="1" dirty="0" err="1">
                <a:latin typeface="Athanasius" pitchFamily="2" charset="0"/>
              </a:rPr>
              <a:t>èejen</a:t>
            </a:r>
            <a:r>
              <a:rPr lang="en-US" b="1" dirty="0">
                <a:latin typeface="Athanasius" pitchFamily="2" charset="0"/>
              </a:rPr>
              <a:t> </a:t>
            </a:r>
            <a:r>
              <a:rPr lang="en-US" b="1" dirty="0" err="1">
                <a:latin typeface="Athanasius" pitchFamily="2" charset="0"/>
              </a:rPr>
              <a:t>ou</a:t>
            </a:r>
            <a:r>
              <a:rPr lang="en-US" b="1" dirty="0">
                <a:latin typeface="Athanasius" pitchFamily="2" charset="0"/>
              </a:rPr>
              <a:t>\</a:t>
            </a:r>
            <a:r>
              <a:rPr lang="en-US" b="1" dirty="0" err="1">
                <a:latin typeface="Athanasius" pitchFamily="2" charset="0"/>
              </a:rPr>
              <a:t>ucopoc</a:t>
            </a:r>
            <a:r>
              <a:rPr lang="en-US" b="1" dirty="0">
                <a:latin typeface="Athanasius" pitchFamily="2" charset="0"/>
              </a:rPr>
              <a:t> &gt; au\</a:t>
            </a:r>
            <a:r>
              <a:rPr lang="en-US" b="1" dirty="0" err="1">
                <a:latin typeface="Athanasius" pitchFamily="2" charset="0"/>
              </a:rPr>
              <a:t>itf</a:t>
            </a:r>
            <a:r>
              <a:rPr lang="en-US" b="1" dirty="0">
                <a:latin typeface="Athanasius" pitchFamily="2" charset="0"/>
              </a:rPr>
              <a:t> '</a:t>
            </a:r>
            <a:r>
              <a:rPr lang="en-US" b="1" dirty="0" err="1">
                <a:latin typeface="Athanasius" pitchFamily="2" charset="0"/>
              </a:rPr>
              <a:t>aten</a:t>
            </a:r>
            <a:r>
              <a:rPr lang="en-US" b="1" dirty="0">
                <a:latin typeface="Athanasius" pitchFamily="2" charset="0"/>
              </a:rPr>
              <a:t> </a:t>
            </a:r>
            <a:r>
              <a:rPr lang="en-US" b="1" dirty="0" err="1">
                <a:latin typeface="Athanasius" pitchFamily="2" charset="0"/>
              </a:rPr>
              <a:t>rwf</a:t>
            </a:r>
            <a:r>
              <a:rPr lang="en-US" b="1" dirty="0">
                <a:latin typeface="Athanasius" pitchFamily="2" charset="0"/>
              </a:rPr>
              <a:t>. |</a:t>
            </a:r>
            <a:r>
              <a:rPr lang="en-US" b="1" dirty="0" err="1">
                <a:latin typeface="Athanasius" pitchFamily="2" charset="0"/>
              </a:rPr>
              <a:t>ote</a:t>
            </a:r>
            <a:r>
              <a:rPr lang="en-US" b="1" dirty="0">
                <a:latin typeface="Athanasius" pitchFamily="2" charset="0"/>
              </a:rPr>
              <a:t> `</a:t>
            </a:r>
            <a:r>
              <a:rPr lang="en-US" b="1" dirty="0" err="1">
                <a:latin typeface="Athanasius" pitchFamily="2" charset="0"/>
              </a:rPr>
              <a:t>èetafjem;pi</a:t>
            </a:r>
            <a:r>
              <a:rPr lang="en-US" b="1" dirty="0">
                <a:latin typeface="Athanasius" pitchFamily="2" charset="0"/>
              </a:rPr>
              <a:t> `</a:t>
            </a:r>
            <a:r>
              <a:rPr lang="en-US" b="1" dirty="0" err="1">
                <a:latin typeface="Athanasius" pitchFamily="2" charset="0"/>
              </a:rPr>
              <a:t>èmpi</a:t>
            </a:r>
            <a:r>
              <a:rPr lang="en-US" b="1" dirty="0">
                <a:latin typeface="Athanasius" pitchFamily="2" charset="0"/>
              </a:rPr>
              <a:t>\</a:t>
            </a:r>
            <a:r>
              <a:rPr lang="en-US" b="1" dirty="0" err="1">
                <a:latin typeface="Athanasius" pitchFamily="2" charset="0"/>
              </a:rPr>
              <a:t>emj</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afjwk</a:t>
            </a:r>
            <a:r>
              <a:rPr lang="en-US" b="1" dirty="0">
                <a:latin typeface="Athanasius" pitchFamily="2" charset="0"/>
              </a:rPr>
              <a:t> `</a:t>
            </a:r>
            <a:r>
              <a:rPr lang="en-US" b="1" dirty="0" err="1">
                <a:latin typeface="Athanasius" pitchFamily="2" charset="0"/>
              </a:rPr>
              <a:t>èebol</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èetafrek</a:t>
            </a:r>
            <a:r>
              <a:rPr lang="en-US" b="1" dirty="0">
                <a:latin typeface="Athanasius" pitchFamily="2" charset="0"/>
              </a:rPr>
              <a:t> </a:t>
            </a:r>
            <a:r>
              <a:rPr lang="en-US" b="1" dirty="0" err="1">
                <a:latin typeface="Athanasius" pitchFamily="2" charset="0"/>
              </a:rPr>
              <a:t>jwf</a:t>
            </a:r>
            <a:r>
              <a:rPr lang="en-US" b="1" dirty="0">
                <a:latin typeface="Athanasius" pitchFamily="2" charset="0"/>
              </a:rPr>
              <a:t> </a:t>
            </a:r>
            <a:r>
              <a:rPr lang="en-US" b="1" dirty="0" err="1">
                <a:latin typeface="Athanasius" pitchFamily="2" charset="0"/>
              </a:rPr>
              <a:t>af</a:t>
            </a:r>
            <a:r>
              <a:rPr lang="en-US" b="1" dirty="0">
                <a:latin typeface="Athanasius" pitchFamily="2" charset="0"/>
              </a:rPr>
              <a:t>; `</a:t>
            </a:r>
            <a:r>
              <a:rPr lang="en-US" b="1" dirty="0" err="1">
                <a:latin typeface="Athanasius" pitchFamily="2" charset="0"/>
              </a:rPr>
              <a:t>èmpipn?a</a:t>
            </a:r>
            <a:r>
              <a:rPr lang="en-US"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69DA2933-1F7B-4750-ABAE-E25D6A0F4C9D}"/>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1DD90858-E817-4FFC-95A5-EC0591ECBEB6}"/>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146966"/>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a:latin typeface="Athanasius" pitchFamily="2" charset="0"/>
              </a:rPr>
              <a:t>M</a:t>
            </a:r>
            <a:r>
              <a:rPr lang="fr-FR" sz="4000" b="1" dirty="0" err="1">
                <a:latin typeface="Athanasius" pitchFamily="2" charset="0"/>
              </a:rPr>
              <a:t>atan'oi</a:t>
            </a:r>
            <a:r>
              <a:rPr lang="fr-FR" sz="4000" b="1" dirty="0">
                <a:latin typeface="Athanasius" pitchFamily="2" charset="0"/>
              </a:rPr>
              <a:t> V; je `</a:t>
            </a:r>
            <a:r>
              <a:rPr lang="fr-FR" sz="4000" b="1" dirty="0" err="1">
                <a:latin typeface="Athanasius" pitchFamily="2" charset="0"/>
              </a:rPr>
              <a:t>èa</a:t>
            </a:r>
            <a:r>
              <a:rPr lang="fr-FR" sz="4000" b="1" dirty="0">
                <a:latin typeface="Athanasius" pitchFamily="2" charset="0"/>
              </a:rPr>
              <a:t> \</a:t>
            </a:r>
            <a:r>
              <a:rPr lang="fr-FR" sz="4000" b="1" dirty="0" err="1">
                <a:latin typeface="Athanasius" pitchFamily="2" charset="0"/>
              </a:rPr>
              <a:t>anmwou</a:t>
            </a:r>
            <a:r>
              <a:rPr lang="fr-FR" sz="4000" b="1" dirty="0">
                <a:latin typeface="Athanasius" pitchFamily="2" charset="0"/>
              </a:rPr>
              <a:t> ]e `</a:t>
            </a:r>
            <a:r>
              <a:rPr lang="fr-FR" sz="4000" b="1" dirty="0" err="1">
                <a:latin typeface="Athanasius" pitchFamily="2" charset="0"/>
              </a:rPr>
              <a:t>èe'oun</a:t>
            </a:r>
            <a:r>
              <a:rPr lang="fr-FR" sz="4000" b="1" dirty="0">
                <a:latin typeface="Athanasius" pitchFamily="2" charset="0"/>
              </a:rPr>
              <a:t> ]a </a:t>
            </a:r>
            <a:r>
              <a:rPr lang="fr-FR" sz="4000" b="1" dirty="0" err="1">
                <a:latin typeface="Athanasius" pitchFamily="2" charset="0"/>
              </a:rPr>
              <a:t>tayuxh</a:t>
            </a:r>
            <a:r>
              <a:rPr lang="fr-FR" sz="4000" b="1" dirty="0">
                <a:latin typeface="Athanasius" pitchFamily="2" charset="0"/>
              </a:rPr>
              <a:t> </a:t>
            </a:r>
            <a:r>
              <a:rPr lang="fr-FR" sz="4000" b="1" dirty="0" err="1">
                <a:latin typeface="Athanasius" pitchFamily="2" charset="0"/>
              </a:rPr>
              <a:t>aiqwlc</a:t>
            </a:r>
            <a:r>
              <a:rPr lang="fr-FR" sz="4000" b="1" dirty="0">
                <a:latin typeface="Athanasius" pitchFamily="2" charset="0"/>
              </a:rPr>
              <a:t> 'en `</a:t>
            </a:r>
            <a:r>
              <a:rPr lang="fr-FR" sz="4000" b="1" dirty="0" err="1">
                <a:latin typeface="Athanasius" pitchFamily="2" charset="0"/>
              </a:rPr>
              <a:t>èt</a:t>
            </a:r>
            <a:r>
              <a:rPr lang="fr-FR" sz="4000" b="1" dirty="0">
                <a:latin typeface="Athanasius" pitchFamily="2" charset="0"/>
              </a:rPr>
              <a:t>\</a:t>
            </a:r>
            <a:r>
              <a:rPr lang="fr-FR" sz="4000" b="1" dirty="0" err="1">
                <a:latin typeface="Athanasius" pitchFamily="2" charset="0"/>
              </a:rPr>
              <a:t>ulh</a:t>
            </a:r>
            <a:r>
              <a:rPr lang="fr-FR" sz="4000" b="1" dirty="0">
                <a:latin typeface="Athanasius" pitchFamily="2" charset="0"/>
              </a:rPr>
              <a:t> `</a:t>
            </a:r>
            <a:r>
              <a:rPr lang="fr-FR" sz="4000" b="1" dirty="0" err="1">
                <a:latin typeface="Athanasius" pitchFamily="2" charset="0"/>
              </a:rPr>
              <a:t>èm</a:t>
            </a:r>
            <a:r>
              <a:rPr lang="fr-FR" sz="4000" b="1" dirty="0">
                <a:latin typeface="Athanasius" pitchFamily="2" charset="0"/>
              </a:rPr>
              <a:t>`</a:t>
            </a:r>
            <a:r>
              <a:rPr lang="fr-FR" sz="4000" b="1" dirty="0" err="1">
                <a:latin typeface="Athanasius" pitchFamily="2" charset="0"/>
              </a:rPr>
              <a:t>èvmou</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au; `</a:t>
            </a:r>
            <a:r>
              <a:rPr lang="fr-FR" sz="4000" b="1" dirty="0" err="1">
                <a:latin typeface="Athanasius" pitchFamily="2" charset="0"/>
              </a:rPr>
              <a:t>ènou</a:t>
            </a:r>
            <a:r>
              <a:rPr lang="fr-FR" sz="4000" b="1" dirty="0">
                <a:latin typeface="Athanasius" pitchFamily="2" charset="0"/>
              </a:rPr>
              <a:t>]a]i `</a:t>
            </a:r>
            <a:r>
              <a:rPr lang="fr-FR" sz="4000" b="1" dirty="0" err="1">
                <a:latin typeface="Athanasius" pitchFamily="2" charset="0"/>
              </a:rPr>
              <a:t>èeta</a:t>
            </a:r>
            <a:r>
              <a:rPr lang="fr-FR" sz="4000" b="1" dirty="0">
                <a:latin typeface="Athanasius" pitchFamily="2" charset="0"/>
              </a:rPr>
              <a:t>`</a:t>
            </a:r>
            <a:r>
              <a:rPr lang="fr-FR" sz="4000" b="1" dirty="0" err="1">
                <a:latin typeface="Athanasius" pitchFamily="2" charset="0"/>
              </a:rPr>
              <a:t>è're</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au`</a:t>
            </a:r>
            <a:r>
              <a:rPr lang="fr-FR" sz="4000" b="1" dirty="0" err="1">
                <a:latin typeface="Athanasius" pitchFamily="2" charset="0"/>
              </a:rPr>
              <a:t>ètcwi</a:t>
            </a:r>
            <a:r>
              <a:rPr lang="fr-FR" sz="4000" b="1" dirty="0">
                <a:latin typeface="Athanasius" pitchFamily="2" charset="0"/>
              </a:rPr>
              <a:t> `</a:t>
            </a:r>
            <a:r>
              <a:rPr lang="fr-FR" sz="4000" b="1" dirty="0" err="1">
                <a:latin typeface="Athanasius" pitchFamily="2" charset="0"/>
              </a:rPr>
              <a:t>ènou</a:t>
            </a:r>
            <a:r>
              <a:rPr lang="fr-FR" sz="4000" b="1" dirty="0">
                <a:latin typeface="Athanasius" pitchFamily="2" charset="0"/>
              </a:rPr>
              <a:t>\</a:t>
            </a:r>
            <a:r>
              <a:rPr lang="fr-FR" sz="4000" b="1" dirty="0" err="1">
                <a:latin typeface="Athanasius" pitchFamily="2" charset="0"/>
              </a:rPr>
              <a:t>emj</a:t>
            </a:r>
            <a:r>
              <a:rPr lang="fr-FR" sz="4000" b="1" dirty="0">
                <a:latin typeface="Athanasius" pitchFamily="2" charset="0"/>
              </a:rPr>
              <a:t> 'en </a:t>
            </a:r>
            <a:r>
              <a:rPr lang="fr-FR" sz="4000" b="1" dirty="0" err="1">
                <a:latin typeface="Athanasius" pitchFamily="2" charset="0"/>
              </a:rPr>
              <a:t>pa</a:t>
            </a:r>
            <a:r>
              <a:rPr lang="fr-FR" sz="4000" b="1" dirty="0">
                <a:latin typeface="Athanasius" pitchFamily="2" charset="0"/>
              </a:rPr>
              <a:t>`</a:t>
            </a:r>
            <a:r>
              <a:rPr lang="fr-FR" sz="4000" b="1" dirty="0" err="1">
                <a:latin typeface="Athanasius" pitchFamily="2" charset="0"/>
              </a:rPr>
              <a:t>èibi</a:t>
            </a:r>
            <a:r>
              <a:rPr lang="fr-FR" sz="40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a:bodyPr>
          <a:lstStyle/>
          <a:p>
            <a:pPr algn="just" rtl="1"/>
            <a:r>
              <a:rPr lang="ar-SA" sz="2800" b="1" i="1" dirty="0">
                <a:solidFill>
                  <a:srgbClr val="C00000"/>
                </a:solidFill>
              </a:rPr>
              <a:t>مزمور  ٦٨ : ١، ١٩ </a:t>
            </a:r>
            <a:endParaRPr lang="fr-FR" sz="2800" b="1" i="1" dirty="0">
              <a:solidFill>
                <a:srgbClr val="C00000"/>
              </a:solidFill>
            </a:endParaRPr>
          </a:p>
          <a:p>
            <a:pPr algn="just" rtl="1"/>
            <a:r>
              <a:rPr lang="ar-SA" sz="3600" b="1" dirty="0"/>
              <a:t>أحييني يا الله فإن المياه قد بلغت إلي نفسي، وتورطت في حمأة الموت، وجعلوا في طعامي مرارة وفي عطشي سق</a:t>
            </a:r>
            <a:r>
              <a:rPr lang="ar-EG" sz="3600" b="1" dirty="0"/>
              <a:t>ونى</a:t>
            </a:r>
            <a:r>
              <a:rPr lang="ar-SA" sz="3600" b="1" dirty="0"/>
              <a:t> خلاً :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68 : 2, 3 et 22 </a:t>
            </a:r>
          </a:p>
          <a:p>
            <a:pPr marL="0" indent="0" algn="just">
              <a:lnSpc>
                <a:spcPct val="90000"/>
              </a:lnSpc>
              <a:buNone/>
            </a:pPr>
            <a:r>
              <a:rPr lang="fr-FR" sz="2800" b="1" dirty="0"/>
              <a:t>Sauve-moi, ô Dieu, car les eaux me sont entrées jusqu'à l'âme. J’enfonce dans la vase du gouffre… Pour nourriture ils m'ont donné du fiel, dans ma soif ils m'abreuvaient de vinaigre. </a:t>
            </a:r>
            <a:r>
              <a:rPr lang="fr-FR" sz="2800" b="1" dirty="0">
                <a:solidFill>
                  <a:srgbClr val="C00000"/>
                </a:solidFill>
              </a:rPr>
              <a:t>Alléluia</a:t>
            </a:r>
          </a:p>
        </p:txBody>
      </p:sp>
    </p:spTree>
    <p:extLst>
      <p:ext uri="{BB962C8B-B14F-4D97-AF65-F5344CB8AC3E}">
        <p14:creationId xmlns:p14="http://schemas.microsoft.com/office/powerpoint/2010/main" val="2045162646"/>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451024200"/>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46-50 </a:t>
            </a:r>
          </a:p>
          <a:p>
            <a:pPr marL="0" indent="0" algn="just">
              <a:buNone/>
            </a:pPr>
            <a:r>
              <a:rPr lang="fr-FR" sz="2800" b="1" dirty="0"/>
              <a:t>Et vers la neuvième heure Jésus clama en un grand cri : "</a:t>
            </a:r>
            <a:r>
              <a:rPr lang="fr-FR" sz="2800" b="1" dirty="0" err="1"/>
              <a:t>Éli</a:t>
            </a:r>
            <a:r>
              <a:rPr lang="fr-FR" sz="2800" b="1" dirty="0"/>
              <a:t>, </a:t>
            </a:r>
            <a:r>
              <a:rPr lang="fr-FR" sz="2800" b="1" dirty="0" err="1"/>
              <a:t>Éli</a:t>
            </a:r>
            <a:r>
              <a:rPr lang="fr-FR" sz="2800" b="1" dirty="0"/>
              <a:t>, </a:t>
            </a:r>
            <a:r>
              <a:rPr lang="fr-FR" sz="2800" b="1" dirty="0" err="1"/>
              <a:t>lema</a:t>
            </a:r>
            <a:r>
              <a:rPr lang="fr-FR" sz="2800" b="1" dirty="0"/>
              <a:t> </a:t>
            </a:r>
            <a:r>
              <a:rPr lang="fr-FR" sz="2800" b="1" dirty="0" err="1"/>
              <a:t>sabachthani</a:t>
            </a:r>
            <a:r>
              <a:rPr lang="fr-FR" sz="2800" b="1" dirty="0"/>
              <a:t>?", c'est-à-dire: "Mon Dieu, mon Dieu, pourquoi m'as-tu abandonné?" Certains de ceux qui se tenaient là disaient en l'entendant: "Il appelle Élie, celui-ci!" Et aussitôt l'un d'eux courut prendre une éponge qu'il imbiba de vinaigre et, l'ayant mise au bout d'un roseau, il lui donnait à boire. Mais les autres lui dirent: "Laisse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٢٧ : ٤٦ – ٥٠</a:t>
            </a:r>
            <a:endParaRPr lang="fr-FR" sz="3600" b="1" i="1" dirty="0">
              <a:solidFill>
                <a:srgbClr val="C00000"/>
              </a:solidFill>
            </a:endParaRPr>
          </a:p>
          <a:p>
            <a:pPr algn="just" rtl="1"/>
            <a:r>
              <a:rPr lang="ar-SA" sz="3600" b="1" dirty="0"/>
              <a:t>فلما كانت الساعة التاسعة صرخ يسوع بصوت عظيم قائلاً: إيلي إيلي لما </a:t>
            </a:r>
            <a:r>
              <a:rPr lang="ar-SA" sz="3600" b="1" dirty="0" err="1"/>
              <a:t>شبقتني</a:t>
            </a:r>
            <a:r>
              <a:rPr lang="ar-EG" sz="3600" b="1" dirty="0" err="1"/>
              <a:t>،</a:t>
            </a:r>
            <a:r>
              <a:rPr lang="ar-SA" sz="3600" b="1" dirty="0"/>
              <a:t> أي إلهي إلهي لماذا </a:t>
            </a:r>
            <a:r>
              <a:rPr lang="ar-SA" sz="3600" b="1" dirty="0" err="1"/>
              <a:t>تركتني؟</a:t>
            </a:r>
            <a:r>
              <a:rPr lang="ar-SA" sz="3600" b="1" dirty="0"/>
              <a:t> فقوم من الواقفين هناك، لما سمعوا قالوا: إنه ينادي إيليا</a:t>
            </a:r>
            <a:r>
              <a:rPr lang="ar-EG" sz="3600" b="1" dirty="0" err="1"/>
              <a:t>.</a:t>
            </a:r>
            <a:r>
              <a:rPr lang="ar-SA" sz="3600" b="1" dirty="0"/>
              <a:t> وللوقت أسرع واحداً منهم وأخذ إسفنجة وملأها خلاً وجعلها علي قصبة وسقاه، وأما الباقون فقالوا: دعوه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7621774"/>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nous voyions si Élie va venir le sauver!" Or Jésus, poussant de nouveau un grand cri, rendit l'âme.</a:t>
            </a:r>
          </a:p>
          <a:p>
            <a:pPr marL="0" indent="0" algn="just">
              <a:buNone/>
            </a:pPr>
            <a:endParaRPr lang="fr-FR" sz="2800" b="1" dirty="0"/>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لنري هل يأتي إيليا ليخلصه. فصرخ يسوع أيضاً بصوت عظيم وأسلم الروح.</a:t>
            </a:r>
            <a:endParaRPr lang="fr-FR" sz="3600" b="1" dirty="0"/>
          </a:p>
          <a:p>
            <a:pPr algn="just" rtl="1"/>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82788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Qu'est-ce qui est pire que le grand amour de l'argent, le principe de tous les maux? Judas, lorsqu'il l’a désiré, a vendu son bon Maître et Seigneur. Il s'est élancé dans la fosse de la perdition. Comme il est vilain l'amour de l'argent. Il attire tout le mal. C'est pire que les astuces des démons. Ceux dont les cœurs sont dominés par ce vice deviennent fous de désir pour lui. Ils ne se rendent pas compte de ce qu'ils font. Ils ne voient pas les autres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وما أشر محبة المال الذي هو أصل لكل الشرور. لأن هذا لما اشتهاه باع معلمه الصالح وسيده البار، فطوح بنفسه في هوة</a:t>
            </a:r>
            <a:r>
              <a:rPr lang="fr-FR" sz="3600" b="1" dirty="0">
                <a:latin typeface="Times New Roman" panose="02020603050405020304" pitchFamily="18" charset="0"/>
              </a:rPr>
              <a:t> </a:t>
            </a:r>
            <a:r>
              <a:rPr lang="ar-SA" sz="3600" b="1" dirty="0">
                <a:latin typeface="Times New Roman" panose="02020603050405020304" pitchFamily="18" charset="0"/>
              </a:rPr>
              <a:t>الهلاك، لأنه كم هو </a:t>
            </a:r>
            <a:r>
              <a:rPr lang="ar-SA" sz="3600" b="1" dirty="0" err="1">
                <a:latin typeface="Times New Roman" panose="02020603050405020304" pitchFamily="18" charset="0"/>
              </a:rPr>
              <a:t>ردئ</a:t>
            </a:r>
            <a:r>
              <a:rPr lang="ar-SA" sz="3600" b="1" dirty="0">
                <a:latin typeface="Times New Roman" panose="02020603050405020304" pitchFamily="18" charset="0"/>
              </a:rPr>
              <a:t> حب المال، فهو </a:t>
            </a:r>
            <a:r>
              <a:rPr lang="ar-SA" sz="3600" b="1" dirty="0" err="1">
                <a:latin typeface="Times New Roman" panose="02020603050405020304" pitchFamily="18" charset="0"/>
              </a:rPr>
              <a:t>مجلبة</a:t>
            </a:r>
            <a:r>
              <a:rPr lang="ar-SA" sz="3600" b="1" dirty="0">
                <a:latin typeface="Times New Roman" panose="02020603050405020304" pitchFamily="18" charset="0"/>
              </a:rPr>
              <a:t> لكل شر وأردأ من حيل الشياطين، فالنفوس التي يتسلط عليها يجعل أصحابها يجنون ولعا</a:t>
            </a:r>
            <a:r>
              <a:rPr lang="ar-BH"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بها</a:t>
            </a:r>
            <a:r>
              <a:rPr lang="ar-SA" sz="3600" b="1" dirty="0">
                <a:latin typeface="Times New Roman" panose="02020603050405020304" pitchFamily="18" charset="0"/>
              </a:rPr>
              <a:t>، فلا يعرفون ذواتهم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4197973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34-37 </a:t>
            </a:r>
          </a:p>
          <a:p>
            <a:pPr marL="1588" indent="-1588" algn="just">
              <a:buNone/>
            </a:pPr>
            <a:r>
              <a:rPr lang="fr-FR" sz="2800" b="1" dirty="0"/>
              <a:t>Et à la neuvième heure Jésus clama en un grand cri : "</a:t>
            </a:r>
            <a:r>
              <a:rPr lang="fr-FR" sz="2800" b="1" dirty="0" err="1"/>
              <a:t>Élôï</a:t>
            </a:r>
            <a:r>
              <a:rPr lang="fr-FR" sz="2800" b="1" dirty="0"/>
              <a:t>, </a:t>
            </a:r>
            <a:r>
              <a:rPr lang="fr-FR" sz="2800" b="1" dirty="0" err="1"/>
              <a:t>Élôï</a:t>
            </a:r>
            <a:r>
              <a:rPr lang="fr-FR" sz="2800" b="1" dirty="0"/>
              <a:t>, </a:t>
            </a:r>
            <a:r>
              <a:rPr lang="fr-FR" sz="2800" b="1" dirty="0" err="1"/>
              <a:t>lema</a:t>
            </a:r>
            <a:r>
              <a:rPr lang="fr-FR" sz="2800" b="1" dirty="0"/>
              <a:t> </a:t>
            </a:r>
            <a:r>
              <a:rPr lang="fr-FR" sz="2800" b="1" dirty="0" err="1"/>
              <a:t>sabachthani</a:t>
            </a:r>
            <a:r>
              <a:rPr lang="fr-FR" sz="2800" b="1" dirty="0"/>
              <a:t>", ce qui se traduit : "Mon Dieu, mon Dieu, pourquoi m'as-tu abandonné?" Certains des assistants disaient en l'entendant: "Voilà qu'il appelle Élie!" Quelqu'un courut tremper une éponge dans du vinaigre et, l'ayant mise au bout d'un roseau, il lui donnait à boire en disant: "Laissez! Que nous voyions si Élie va venir le descendre!"</a:t>
            </a:r>
          </a:p>
          <a:p>
            <a:pPr marL="0" indent="0" algn="just">
              <a:buNone/>
            </a:pP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١٥ : ٣٤ – ٣٧</a:t>
            </a:r>
            <a:endParaRPr lang="fr-FR" sz="3600" b="1" dirty="0">
              <a:solidFill>
                <a:srgbClr val="C00000"/>
              </a:solidFill>
              <a:latin typeface="Times New Roman" panose="02020603050405020304" pitchFamily="18" charset="0"/>
            </a:endParaRPr>
          </a:p>
          <a:p>
            <a:pPr algn="just" rtl="1"/>
            <a:r>
              <a:rPr lang="ar-SA" sz="3600" b="1" dirty="0"/>
              <a:t>وفي وقت الساعة التاسعة صرخ يسوع بصوت عظيم قائلاً: ألوي ألوي لما </a:t>
            </a:r>
            <a:r>
              <a:rPr lang="ar-SA" sz="3600" b="1" dirty="0" err="1"/>
              <a:t>شبقتني</a:t>
            </a:r>
            <a:r>
              <a:rPr lang="ar-EG" sz="3600" b="1" dirty="0" err="1"/>
              <a:t>،</a:t>
            </a:r>
            <a:r>
              <a:rPr lang="ar-SA" sz="3600" b="1" dirty="0"/>
              <a:t> الذي تفسيره إلهي إلهي لماذا </a:t>
            </a:r>
            <a:r>
              <a:rPr lang="ar-SA" sz="3600" b="1" dirty="0" err="1"/>
              <a:t>تركتني؟</a:t>
            </a:r>
            <a:r>
              <a:rPr lang="ar-SA" sz="3600" b="1" dirty="0"/>
              <a:t> فقال قوم من القيام لما سمعوا: أنظروا هوذا ينادي إيليا. فأسرع واحد وملأ </a:t>
            </a:r>
            <a:r>
              <a:rPr lang="ar-SA" sz="3600" b="1" dirty="0" err="1"/>
              <a:t>إسفنجة</a:t>
            </a:r>
            <a:r>
              <a:rPr lang="ar-SA" sz="3600" b="1" dirty="0"/>
              <a:t> خل</a:t>
            </a:r>
            <a:r>
              <a:rPr lang="ar-EG" sz="3600" b="1" dirty="0"/>
              <a:t>اً</a:t>
            </a:r>
            <a:r>
              <a:rPr lang="ar-SA" sz="3600" b="1" dirty="0"/>
              <a:t> ووضعها علي قصبة وسقاه قائلاً : أتركوه لنري هل يأتي إيليا لينزله.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54045547"/>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Or Jésus, jetant un grand cri, expira. </a:t>
            </a: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فصرخ يسوع أيضاً بصوت عظيم وأسلم الروح.</a:t>
            </a:r>
            <a:endParaRPr lang="fr-FR" sz="3600" b="1" dirty="0"/>
          </a:p>
          <a:p>
            <a:pPr algn="just" rtl="1"/>
            <a:endParaRPr lang="fr-FR" sz="3600" b="1" dirty="0"/>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619809790"/>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45-46 </a:t>
            </a:r>
          </a:p>
          <a:p>
            <a:pPr marL="0" indent="0" algn="just">
              <a:buNone/>
            </a:pPr>
            <a:r>
              <a:rPr lang="fr-FR" sz="2800" b="1" dirty="0"/>
              <a:t>Le soleil s'éclipsant, l'obscurité se fit sur la terre entière, jusqu'à la neuvième heure. Le voile du Sanctuaire se déchira par le milieu, et, jetant un grand cri, Jésus dit: "Père, en tes mains je remets mon esprit." Ayant dit cela, il expira.</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٢٣ : ٤٥، ٤٦ </a:t>
            </a:r>
            <a:endParaRPr lang="fr-FR" sz="3600" b="1" i="1" dirty="0">
              <a:solidFill>
                <a:srgbClr val="C00000"/>
              </a:solidFill>
            </a:endParaRPr>
          </a:p>
          <a:p>
            <a:pPr algn="just" rtl="1"/>
            <a:r>
              <a:rPr lang="ar-SA" sz="3600" b="1" dirty="0"/>
              <a:t>وإظلمت الشمس، و</a:t>
            </a:r>
            <a:r>
              <a:rPr lang="ar-EG" sz="3600" b="1" dirty="0"/>
              <a:t>إ</a:t>
            </a:r>
            <a:r>
              <a:rPr lang="ar-SA" sz="3600" b="1" dirty="0"/>
              <a:t>نشق حجاب الهيكل من وسطه، ونادي يسوع بصوت عظيم وقال: يا أبتاه في يديك أستودع روحي. ولما قال هذا أسلم الروح.</a:t>
            </a:r>
            <a:endParaRPr lang="fr-FR" sz="3600" b="1" dirty="0"/>
          </a:p>
          <a:p>
            <a:pPr algn="just" rtl="1"/>
            <a:endParaRPr lang="fr-FR" sz="3600" b="1" dirty="0"/>
          </a:p>
          <a:p>
            <a:pPr algn="just" rtl="1"/>
            <a:r>
              <a:rPr lang="ar-SA" sz="3600" b="1" i="1" dirty="0">
                <a:solidFill>
                  <a:srgbClr val="C00000"/>
                </a:solidFill>
              </a:rPr>
              <a:t>والمجد لله دائماً.</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68358316"/>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28-30 </a:t>
            </a:r>
          </a:p>
          <a:p>
            <a:pPr marL="0" indent="3175" algn="just">
              <a:buNone/>
            </a:pPr>
            <a:r>
              <a:rPr lang="fr-FR" sz="2800" b="1" dirty="0"/>
              <a:t>Après quoi, sachant que désormais tout était achevé pour que l'Écriture fût parfaitement accomplie, Jésus dit: "J'ai soif." Un vase était là, rempli de vinaigre. On mit autour d'une branche d'hysope une éponge imbibée de vinaigre et on l'approcha de sa bouche. Quand il eut pris le vinaigre, Jésus dit: "C'est achevé" et, inclinant la tête, il remit l'esprit.</a:t>
            </a: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يوحنا١٩ : ٢٨ – ٣٠ </a:t>
            </a:r>
            <a:endParaRPr lang="fr-FR" sz="3600" b="1" i="1" dirty="0">
              <a:solidFill>
                <a:srgbClr val="C00000"/>
              </a:solidFill>
            </a:endParaRPr>
          </a:p>
          <a:p>
            <a:pPr algn="just" rtl="1"/>
            <a:r>
              <a:rPr lang="ar-SA" sz="3600" b="1" dirty="0"/>
              <a:t>وبعد هذا لما رأي يسوع أن كل شيء قد كمل، فلكي يتم المكتوب قال: أنا عطشان وكان إناء موضوعاً مملوءاً خلاً، فملأوا إسفنجة خلاً ورفعوها علي قصبة وأدنوها من فمه فلما ذاق يسوع الخل قال : قد أكمل. وأمال برأسه وأسلم الروح.</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i="1" dirty="0">
                <a:solidFill>
                  <a:srgbClr val="C00000"/>
                </a:solidFill>
              </a:rPr>
              <a:t>والمجد لله دائماً.</a:t>
            </a:r>
            <a:endParaRPr lang="fr-FR"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27333965"/>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238340190"/>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18729617"/>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De génération en génération Tes années ne dégénéreront pas. Ton Nom existait avant le soleil. Aujourd'hui je Te contemple crucifié, Toi le Tout-puissant. Comment les contrevenants ont-ils osé? Tu es pourtant le potier qui les a modelés. Toi, le Médecin véritable, Tu as attiré les blessés et les as guéris. Ils T'ont crucifié comme un malfaiteur; eux les pécheurs. Ils criaient avec méchanceté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من جيل إلي جيل سنوك لن تبلي، ومن قبل الشمس كان إسمك، فهوذا أراك اليوم معلقاً علي خشبة الصليب يا ضابط كل المسكونة. كيف تجرأ عليك المخالفون الذين هم صنعتك أيها </a:t>
            </a:r>
            <a:r>
              <a:rPr lang="ar-SA" sz="3600" b="1" dirty="0" err="1"/>
              <a:t>الفاخوري؟</a:t>
            </a:r>
            <a:r>
              <a:rPr lang="ar-SA" sz="3600" b="1" dirty="0"/>
              <a:t> يا من جذب إليه المجروحين وشفيت جراحاتهم أيها الطبيب الحقيقي. علقوك علي خشبة مثل فاعل شر، أعني الشعب المملوء </a:t>
            </a:r>
            <a:r>
              <a:rPr lang="ar-EG" sz="3600" b="1" dirty="0"/>
              <a:t>إ</a:t>
            </a:r>
            <a:r>
              <a:rPr lang="ar-SA" sz="3600" b="1" dirty="0" err="1"/>
              <a:t>ثماً</a:t>
            </a:r>
            <a:r>
              <a:rPr lang="ar-SA" sz="3600" b="1" dirty="0"/>
              <a:t>، أولئك الذين رفعوا أصواتهم الشريرة وقالوا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68455888"/>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«Nous n'avons d'autre roi que César.» A la neuvième heure (trois heures de l'après-midi), notre Sauveur crucifié ouvrit la bouche et dit en hébreu: "</a:t>
            </a:r>
            <a:r>
              <a:rPr lang="fr-FR" sz="2800" b="1" dirty="0" err="1"/>
              <a:t>Élôï</a:t>
            </a:r>
            <a:r>
              <a:rPr lang="fr-FR" sz="2800" b="1" dirty="0"/>
              <a:t>, </a:t>
            </a:r>
            <a:r>
              <a:rPr lang="fr-FR" sz="2800" b="1" dirty="0" err="1"/>
              <a:t>Élôï</a:t>
            </a:r>
            <a:r>
              <a:rPr lang="fr-FR" sz="2800" b="1" dirty="0"/>
              <a:t>, </a:t>
            </a:r>
            <a:r>
              <a:rPr lang="fr-FR" sz="2800" b="1" dirty="0" err="1"/>
              <a:t>lema</a:t>
            </a:r>
            <a:r>
              <a:rPr lang="fr-FR" sz="2800" b="1" dirty="0"/>
              <a:t> </a:t>
            </a:r>
            <a:r>
              <a:rPr lang="fr-FR" sz="2800" b="1" dirty="0" err="1"/>
              <a:t>sabachthani</a:t>
            </a:r>
            <a:r>
              <a:rPr lang="fr-FR" sz="2800" b="1" dirty="0"/>
              <a:t>". Tous ceux qui l’entouraient furent pris de crainte. Ceci est conforme à ce qui est écrit dans le Psaume: "Mon Dieu, mon Dieu, pourquoi m'as-tu abandonné?" Lorsque l'heure que Lui seul connaissait, fut arrivée, Il dit: "j'ai soif."</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ليس لهم ملك إلا قيصر، فلما كان وقت الساعة التاسعة ومخلصنا معلق علي الصليب، فتح المخلص فاه باللغة العبرانية هكذا قائلاً : أ</a:t>
            </a:r>
            <a:r>
              <a:rPr lang="ar-EG" sz="3600" b="1" dirty="0"/>
              <a:t>لوى</a:t>
            </a:r>
            <a:r>
              <a:rPr lang="ar-SA" sz="3600" b="1" dirty="0"/>
              <a:t> ألوي لما </a:t>
            </a:r>
            <a:r>
              <a:rPr lang="ar-EG" sz="3600" b="1" dirty="0" err="1"/>
              <a:t>شبقت</a:t>
            </a:r>
            <a:r>
              <a:rPr lang="ar-SA" sz="3600" b="1" dirty="0"/>
              <a:t>ني</a:t>
            </a:r>
            <a:r>
              <a:rPr lang="ar-EG" sz="3600" b="1" dirty="0"/>
              <a:t>؟</a:t>
            </a:r>
            <a:r>
              <a:rPr lang="ar-SA" sz="3600" b="1" dirty="0"/>
              <a:t> حتي خاف جميع الذين حوله. الذي هو: إلهي </a:t>
            </a:r>
            <a:r>
              <a:rPr lang="ar-EG" sz="3600" b="1" dirty="0"/>
              <a:t>إ</a:t>
            </a:r>
            <a:r>
              <a:rPr lang="ar-SA" sz="3600" b="1" dirty="0"/>
              <a:t>لهي أنظر </a:t>
            </a:r>
            <a:r>
              <a:rPr lang="ar-EG" sz="3600" b="1" dirty="0"/>
              <a:t>إ</a:t>
            </a:r>
            <a:r>
              <a:rPr lang="ar-SA" sz="3600" b="1" dirty="0" err="1"/>
              <a:t>لي.</a:t>
            </a:r>
            <a:r>
              <a:rPr lang="ar-SA" sz="3600" b="1" dirty="0"/>
              <a:t> هكذا مكتوب في المزمور. فلما قربت الساعة التي يعرفها هو وحده أجاب وقال : ال</a:t>
            </a:r>
            <a:r>
              <a:rPr lang="ar-EG" sz="3600" b="1" dirty="0"/>
              <a:t>آ</a:t>
            </a:r>
            <a:r>
              <a:rPr lang="ar-SA" sz="3600" b="1" dirty="0"/>
              <a:t>ن أنا </a:t>
            </a:r>
            <a:r>
              <a:rPr lang="ar-SA" sz="3600" b="1" dirty="0" err="1"/>
              <a:t>عطشان.</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60287522"/>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effet Il savait ce qui était écrit à son sujet. L'un d'entre eux prit une éponge, l'imbiba de vinaigre, l'accrocha à une lance et Lui en donna. Lorsqu'Il eut goutté le vinaigre, Il dit: "tout est achevé" conformément à ce qu'à dit David dans le psaume. Puis, inclinant la tête, Il cria d'une voix forte et remit l'esprit. Qui enseignera aux exilés Celui qui a goûté la mort pour eux ? Qui entrera en premier au paradis pour préparer le chemin pour le Roi?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 هو كان يعرف الذي كتب من </a:t>
            </a:r>
            <a:r>
              <a:rPr lang="ar-SA" sz="3600" b="1" dirty="0" err="1"/>
              <a:t>أجله.</a:t>
            </a:r>
            <a:r>
              <a:rPr lang="ar-SA" sz="3600" b="1" dirty="0"/>
              <a:t> فأخذ واحد </a:t>
            </a:r>
            <a:r>
              <a:rPr lang="ar-SA" sz="3600" b="1" dirty="0" err="1"/>
              <a:t>إسفنجة</a:t>
            </a:r>
            <a:r>
              <a:rPr lang="ar-SA" sz="3600" b="1" dirty="0"/>
              <a:t> فملأها خلاً وجعلها علي قصبة وسقاه، فلما ذاق الخل قال : قد أكمل. كقول داود في المزمور. ومن بعد الخل أمال رأسه وصرخ بصوت عظيم وأسلم الروح. من يبشر المسبيين بالذي ذاق الموت عنهم ؟ ومن الذي يسبق إلي الفردوس فيهييء الطريق </a:t>
            </a:r>
            <a:r>
              <a:rPr lang="ar-SA" sz="3600" b="1" dirty="0" err="1"/>
              <a:t>للملك؟</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65852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tant ils sont aveuglés. Ils refusent la loi de la nature. Leur cœur devient effrayé, comme perdu. Voyez toutes les grâces que l'amour de l'argent a arrachées de l'âme de Judas. Notre Seigneur Jésus Christ leur parlait publiquement des horreurs de la géhenne et de la grâce du Royaume des cieux. Chacun connaît la torture que subissent les pêcheurs et l'honneur qui gratifie tous ceux qui luttent pour le salut de leurs âmes.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بل </a:t>
            </a:r>
            <a:r>
              <a:rPr lang="ar-SA" sz="3600" b="1" dirty="0">
                <a:latin typeface="Times New Roman" panose="02020603050405020304" pitchFamily="18" charset="0"/>
              </a:rPr>
              <a:t>ويتعامون عن معرفة الآخرين، ويرفضون ناموس الطبيعة، ويكون قلبهم فزعا حائراً. أنظروا كم من النعم نزعتها محبة الفضة من نفس</a:t>
            </a:r>
            <a:r>
              <a:rPr lang="fr-FR" sz="3600" b="1" dirty="0">
                <a:latin typeface="Times New Roman" panose="02020603050405020304" pitchFamily="18" charset="0"/>
              </a:rPr>
              <a:t> </a:t>
            </a:r>
            <a:r>
              <a:rPr lang="ar-EG" sz="3600" b="1" dirty="0">
                <a:latin typeface="Times New Roman" panose="02020603050405020304" pitchFamily="18" charset="0"/>
              </a:rPr>
              <a:t>يهوذا؟ لأن سيدنا يسوع المسيح كان يخاطبهم علانية عن هول الجحيم ونعيم ملكوت السموات، ويعرف كل واحد مقدار عذاب الخطاة، ويكرم كل المجاهدين لخلاص نفوسهم.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431652030"/>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Réjouissez-vous aujourd'hui, vous les justes, les prophètes et les patriarches. Le premier homme - qui dès le commencement a demeuré dans la tristesse - a été renouvelé aujourd'hui par le nouvel homme qui a écrasé la mort et a réduit son pouvoir à néant. Il a détruit le dard mortel. Dieu le Verbe a accompli cela. L'âme qu'Il prit d'Adam et qu'Il unifia avec Lui descendit aux enfers, et, selon Sa grande miséricorde, Il releva avec Lui les âmes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t>إفرحوا</a:t>
            </a:r>
            <a:r>
              <a:rPr lang="ar-SA" sz="3600" b="1" dirty="0"/>
              <a:t> اليوم ايها الأبرار والأنبياء والبطاركة</a:t>
            </a:r>
            <a:r>
              <a:rPr lang="ar-EG" sz="3600" b="1" dirty="0"/>
              <a:t> </a:t>
            </a:r>
            <a:r>
              <a:rPr lang="ar-SA" sz="3600" b="1" dirty="0" err="1"/>
              <a:t>والصديقون</a:t>
            </a:r>
            <a:r>
              <a:rPr lang="ar-SA" sz="3600" b="1" dirty="0"/>
              <a:t> والإنسان الأول، الرأس الذي عتق في الحزن، قد تجدد اليوم بالإنسان الجديد الذي قتل الموت وأبطل عزته، وشوكته المرة كسرها وقطعها. الله الكلمة اكملها ومضي إلي الجحيم بالنفس التي أخذها من طبيعة آدم وجعلها واحداً معه</a:t>
            </a:r>
            <a:r>
              <a:rPr lang="ar-EG" sz="3600" b="1" dirty="0" err="1"/>
              <a:t>،</a:t>
            </a:r>
            <a:r>
              <a:rPr lang="ar-SA" sz="3600" b="1" dirty="0"/>
              <a:t> والنفوس التي كانت في السجن أصعدها معه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6173589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y étaient emprisonnées. Et Satan, le dernier ennemi, Il l'enchaîna. Les gardiens de l'enfer et les puissances demeurant dans les ténèbres s'enfuirent à Sa vue car ils connurent Sa puissance et Son pouvoir. Par Son autorité Il défonça les portes en cuivre et réduisit en poussière les serrures en fer. Ceux qui y étaient exilés, à la vue du Seigneur Jésus, le Sauveur de leurs âmes, s'écrièrent : « Il est bon que Tu sois venu,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كعظيم رحمته</a:t>
            </a:r>
            <a:r>
              <a:rPr lang="ar-EG" sz="3600" b="1" dirty="0" err="1"/>
              <a:t>.</a:t>
            </a:r>
            <a:r>
              <a:rPr lang="ar-SA" sz="3600" b="1" dirty="0"/>
              <a:t> والعدو </a:t>
            </a:r>
            <a:r>
              <a:rPr lang="ar-SA" sz="3600" b="1" dirty="0" err="1"/>
              <a:t>الأخيرالذي</a:t>
            </a:r>
            <a:r>
              <a:rPr lang="ar-SA" sz="3600" b="1" dirty="0"/>
              <a:t> هو الشيطان قيده بالسلاسل</a:t>
            </a:r>
            <a:r>
              <a:rPr lang="ar-EG" sz="3600" b="1" dirty="0" err="1"/>
              <a:t>.</a:t>
            </a:r>
            <a:r>
              <a:rPr lang="ar-SA" sz="3600" b="1" dirty="0"/>
              <a:t> فلما رآه البوابون الأشرار والقوات الكائنة في الظلمة هربوا، ولم يطيقوا الثبوت لأنهم عرفوا قوته وكثرة جبروته، فكسر الأبواب النحاس بسلطانه والمتاريس الحديد سحقها، واما </a:t>
            </a:r>
            <a:r>
              <a:rPr lang="ar-SA" sz="3600" b="1" dirty="0" err="1"/>
              <a:t>المسبيون</a:t>
            </a:r>
            <a:r>
              <a:rPr lang="ar-SA" sz="3600" b="1" dirty="0"/>
              <a:t> </a:t>
            </a:r>
            <a:r>
              <a:rPr lang="ar-EG" sz="3600" b="1" dirty="0"/>
              <a:t>إ</a:t>
            </a:r>
            <a:r>
              <a:rPr lang="ar-SA" sz="3600" b="1" dirty="0"/>
              <a:t>ذ رأوا الرب يسوع مخلص نفوسهم صرخوا بصوت قائلين: حسناً جئت</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65780403"/>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Toi le Sauveur de Tes serviteurs.» Puis Il prit en premier la main d'Adam, l'attira à Lui et le délivra lui et toute</a:t>
            </a:r>
            <a:r>
              <a:rPr lang="ar-EG" sz="2800" b="1" dirty="0"/>
              <a:t> </a:t>
            </a:r>
            <a:r>
              <a:rPr lang="fr-FR" sz="2800" b="1" dirty="0"/>
              <a:t>sa descendance. Il les fit entrer dans son paradis, la demeure de la joie et du repos.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أيها المنقذ عبيده، ثم أمسك أولاً بيد آدم </a:t>
            </a:r>
            <a:r>
              <a:rPr lang="ar-SA" sz="3600" b="1" dirty="0" err="1"/>
              <a:t>فإجتذبه</a:t>
            </a:r>
            <a:r>
              <a:rPr lang="ar-SA" sz="3600" b="1" dirty="0"/>
              <a:t> وأصعده وبنيه معه، وأدخلهم إلي الفردوس مسكن الفرح والراحة</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15406823"/>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2191856686"/>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ar-EG" sz="2800" b="1" i="1" dirty="0">
              <a:solidFill>
                <a:srgbClr val="C00000"/>
              </a:solidFill>
            </a:endParaRPr>
          </a:p>
          <a:p>
            <a:pPr marL="0" indent="0" algn="just">
              <a:buNone/>
            </a:pPr>
            <a:r>
              <a:rPr lang="fr-FR" sz="2800" b="1" i="1" dirty="0">
                <a:solidFill>
                  <a:srgbClr val="C00000"/>
                </a:solidFill>
              </a:rPr>
              <a:t>Clôturons le sermon de notre père saint Jean Chrysostome qui a éclairé nos pensées et les yeux de nos cœurs au Nom du Père, du Fils et du Saint 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lnSpc>
                <a:spcPct val="80000"/>
              </a:lnSpc>
              <a:spcBef>
                <a:spcPts val="600"/>
              </a:spcBef>
            </a:pPr>
            <a:endParaRPr lang="ar-EG" sz="3600" b="1" i="1" dirty="0">
              <a:solidFill>
                <a:srgbClr val="C00000"/>
              </a:solidFill>
            </a:endParaRPr>
          </a:p>
          <a:p>
            <a:pPr algn="just" rtl="1">
              <a:lnSpc>
                <a:spcPct val="80000"/>
              </a:lnSpc>
              <a:spcBef>
                <a:spcPts val="600"/>
              </a:spcBef>
            </a:pPr>
            <a:r>
              <a:rPr lang="ar-SA" sz="3600" b="1" i="1" dirty="0">
                <a:solidFill>
                  <a:srgbClr val="C00000"/>
                </a:solidFill>
              </a:rPr>
              <a:t>فلنختم عظة أبينا أنبا يوحنا ذهبي الفم الذي أنار عقولنا وعيون قلوبنا </a:t>
            </a:r>
            <a:r>
              <a:rPr lang="ar-SA" sz="3600" b="1" i="1" dirty="0" err="1">
                <a:solidFill>
                  <a:srgbClr val="C00000"/>
                </a:solidFill>
              </a:rPr>
              <a:t>بإسم</a:t>
            </a:r>
            <a:r>
              <a:rPr lang="ar-SA" sz="3600" b="1" i="1" dirty="0">
                <a:solidFill>
                  <a:srgbClr val="C00000"/>
                </a:solidFill>
              </a:rPr>
              <a:t> الآب</a:t>
            </a:r>
            <a:r>
              <a:rPr lang="ar-BH" sz="3600" b="1" i="1" dirty="0">
                <a:solidFill>
                  <a:srgbClr val="C00000"/>
                </a:solidFill>
              </a:rPr>
              <a:t> و</a:t>
            </a:r>
            <a:r>
              <a:rPr lang="ar-SA" sz="3600" b="1" i="1" dirty="0" err="1">
                <a:solidFill>
                  <a:srgbClr val="C00000"/>
                </a:solidFill>
              </a:rPr>
              <a:t>الإبن</a:t>
            </a:r>
            <a:r>
              <a:rPr lang="ar-SA" sz="3600" b="1" i="1" dirty="0">
                <a:solidFill>
                  <a:srgbClr val="C00000"/>
                </a:solidFill>
              </a:rPr>
              <a:t> والروح القدس إله واحد.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48719764"/>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b="1" dirty="0">
                <a:solidFill>
                  <a:srgbClr val="C00000"/>
                </a:solidFill>
                <a:latin typeface="Book Antiqua" panose="02040602050305030304" pitchFamily="18" charset="0"/>
              </a:rPr>
              <a:t>Abba Jean Chrysostome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Iwannyc</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pi,rycoctomoc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41776"/>
            <a:ext cx="5085499" cy="2308324"/>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يوحنا فم الذهب</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409935003"/>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90379811"/>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12</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74581673"/>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596781718"/>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290850426"/>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130616155"/>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2888131898"/>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a:t>
            </a:r>
            <a:r>
              <a:rPr lang="fr-FR" sz="3600" b="1" baseline="30000" dirty="0">
                <a:solidFill>
                  <a:srgbClr val="C00000"/>
                </a:solidFill>
                <a:latin typeface="Book Antiqua" panose="02040602050305030304" pitchFamily="18" charset="0"/>
              </a:rPr>
              <a:t>ère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836712"/>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الأولى من يوم الجمعة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Exode 12 : 1-14</a:t>
            </a:r>
          </a:p>
          <a:p>
            <a:pPr marL="0" indent="0" algn="just">
              <a:buNone/>
            </a:pPr>
            <a:r>
              <a:rPr lang="fr-FR" sz="2800" b="1" dirty="0"/>
              <a:t>Le Seigneur dit à Moïse et à Aaron au pays d'Égypte :</a:t>
            </a:r>
          </a:p>
          <a:p>
            <a:pPr marL="0" indent="0" algn="ctr">
              <a:buNone/>
            </a:pP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خروج ١٣ : ١ – ١٤</a:t>
            </a:r>
            <a:endParaRPr lang="fr-FR" sz="3600" b="1" i="1" dirty="0">
              <a:solidFill>
                <a:srgbClr val="C00000"/>
              </a:solidFill>
            </a:endParaRPr>
          </a:p>
          <a:p>
            <a:pPr lvl="0" algn="just" rtl="1" fontAlgn="base">
              <a:spcBef>
                <a:spcPct val="20000"/>
              </a:spcBef>
              <a:spcAft>
                <a:spcPct val="0"/>
              </a:spcAft>
            </a:pPr>
            <a:r>
              <a:rPr lang="ar-SA" sz="3600" b="1" dirty="0"/>
              <a:t>وكلم الرب موسي وهرون في أرض مصر قائلا :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pidoxodoc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P</a:t>
            </a:r>
            <a:r>
              <a:rPr lang="fr-FR" sz="2800" b="1" dirty="0" err="1">
                <a:latin typeface="Athanasius" pitchFamily="2" charset="0"/>
              </a:rPr>
              <a:t>eje</a:t>
            </a:r>
            <a:r>
              <a:rPr lang="fr-FR" sz="2800" b="1" dirty="0">
                <a:latin typeface="Athanasius" pitchFamily="2" charset="0"/>
              </a:rPr>
              <a:t>  ~P_  `</a:t>
            </a:r>
            <a:r>
              <a:rPr lang="fr-FR" sz="2800" b="1" dirty="0" err="1">
                <a:latin typeface="Athanasius" pitchFamily="2" charset="0"/>
              </a:rPr>
              <a:t>mMw</a:t>
            </a:r>
            <a:r>
              <a:rPr lang="fr-FR" sz="2800" b="1" dirty="0">
                <a:latin typeface="Athanasius" pitchFamily="2" charset="0"/>
              </a:rPr>
              <a:t>`</a:t>
            </a:r>
            <a:r>
              <a:rPr lang="fr-FR" sz="2800" b="1" dirty="0" err="1">
                <a:latin typeface="Athanasius" pitchFamily="2" charset="0"/>
              </a:rPr>
              <a:t>uchc</a:t>
            </a:r>
            <a:r>
              <a:rPr lang="fr-FR" sz="2800" b="1" dirty="0">
                <a:latin typeface="Athanasius" pitchFamily="2" charset="0"/>
              </a:rPr>
              <a:t>  nem  ~</a:t>
            </a:r>
            <a:r>
              <a:rPr lang="fr-FR" sz="2800" b="1" dirty="0" err="1">
                <a:latin typeface="Athanasius" pitchFamily="2" charset="0"/>
              </a:rPr>
              <a:t>Aarwn</a:t>
            </a:r>
            <a:r>
              <a:rPr lang="fr-FR" sz="2800" b="1" dirty="0">
                <a:latin typeface="Athanasius" pitchFamily="2" charset="0"/>
              </a:rPr>
              <a:t>  'en  `</a:t>
            </a:r>
            <a:r>
              <a:rPr lang="fr-FR" sz="2800" b="1" dirty="0" err="1">
                <a:latin typeface="Athanasius" pitchFamily="2" charset="0"/>
              </a:rPr>
              <a:t>èpka</a:t>
            </a:r>
            <a:r>
              <a:rPr lang="fr-FR" sz="2800" b="1" dirty="0">
                <a:latin typeface="Athanasius" pitchFamily="2" charset="0"/>
              </a:rPr>
              <a:t>\i  `</a:t>
            </a:r>
            <a:r>
              <a:rPr lang="fr-FR" sz="2800" b="1" dirty="0" err="1">
                <a:latin typeface="Athanasius" pitchFamily="2" charset="0"/>
              </a:rPr>
              <a:t>nXhmi</a:t>
            </a:r>
            <a:r>
              <a:rPr lang="fr-FR" sz="2800" b="1" dirty="0">
                <a:latin typeface="Athanasius" pitchFamily="2" charset="0"/>
              </a:rPr>
              <a:t>  </a:t>
            </a:r>
            <a:r>
              <a:rPr lang="fr-FR" sz="2800" b="1" dirty="0" err="1">
                <a:latin typeface="Athanasius" pitchFamily="2" charset="0"/>
              </a:rPr>
              <a:t>efjw</a:t>
            </a:r>
            <a:r>
              <a:rPr lang="fr-FR" sz="2800" b="1" dirty="0">
                <a:latin typeface="Athanasius" pitchFamily="2" charset="0"/>
              </a:rPr>
              <a:t>  `</a:t>
            </a:r>
            <a:r>
              <a:rPr lang="fr-FR" sz="2800" b="1" dirty="0" err="1">
                <a:latin typeface="Athanasius" pitchFamily="2" charset="0"/>
              </a:rPr>
              <a:t>èmmoc</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1445635"/>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"Ce mois sera pour vous en tête des autres mois, il sera pour vous le premier mois de l'année. Parlez à toute la communauté d'Israël et dites-lui: Le dix de ce mois, que chacun prenne une tête de petit bétail par famille, une tête de petit bétail par maison. Si la maison est trop peu nombreuse pour une tête de petit bétail, on s'associera avec son voisin le plus proche de la maison, selon le nombre des personnes. Vous choisirez la tête 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إن هذا الشهر رأس الشهور، فإجعلوه أول شهر السنة. كلما كل جماعة بني إسرائيل وقولا لهم إن في اليوم العاشر من الشهر فليأخذ كل واحد له خروفاً بحسب بيوت آبائهم، خروفاً لكل بيت، وإن كان اهل البيت قليلين لا يكفون لخروف فليأخذ هو وجاره القريب من بيته بحسب عدد النفوس، كل واحد علي قدر ما يكفيه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565095208"/>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petit bétail selon ce que chacun peut manger. La tête de petit bétail sera un mâle sans tare, âgé d'un an. Vous la choisirez parmi les moutons ou les chèvres. Vous la garderez jusqu'au quatorzième jour de ce mois, et toute l'assemblée de la communauté d'Israël l'égorgera au crépuscule. On prendra de son sang et on en mettra sur les deux montants et le linteau des maisons où on le mangera. Cette nuit là, on mangera la chair rôtie au feu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من الخروف</a:t>
            </a:r>
            <a:r>
              <a:rPr lang="ar-EG" sz="3600" b="1" dirty="0" err="1"/>
              <a:t>.</a:t>
            </a:r>
            <a:r>
              <a:rPr lang="ar-SA" sz="3600" b="1" dirty="0"/>
              <a:t> وليكن لكم خروفاً ذكراً صحيحاً حولياً ( إبن سنة ) تأخذونه من الحملان أو من الجداء، ويكون عن</a:t>
            </a:r>
            <a:r>
              <a:rPr lang="ar-EG" sz="3600" b="1" dirty="0"/>
              <a:t>د</a:t>
            </a:r>
            <a:r>
              <a:rPr lang="ar-SA" sz="3600" b="1" dirty="0"/>
              <a:t>كم تحت الحفظ </a:t>
            </a:r>
            <a:r>
              <a:rPr lang="ar-EG" sz="3600" b="1" dirty="0"/>
              <a:t>إ</a:t>
            </a:r>
            <a:r>
              <a:rPr lang="ar-SA" sz="3600" b="1" dirty="0"/>
              <a:t>لي اليوم الرابع عشر من الشهر، وليذبحه كل جمهور جماعة بني إسرائيل وقت المساء، ويأخذون من دمه ويضعونه علي القائم</a:t>
            </a:r>
            <a:r>
              <a:rPr lang="ar-EG" sz="3600" b="1" dirty="0"/>
              <a:t>ت</a:t>
            </a:r>
            <a:r>
              <a:rPr lang="ar-SA" sz="3600" b="1" dirty="0"/>
              <a:t>ين والعتبتين في كل البيوت التي يأكلون فيها</a:t>
            </a:r>
            <a:r>
              <a:rPr lang="ar-EG" sz="3600" b="1" dirty="0" err="1"/>
              <a:t>.</a:t>
            </a:r>
            <a:r>
              <a:rPr lang="ar-SA" sz="3600" b="1" dirty="0"/>
              <a:t> ويأكلون اللحم في هذه الليلة </a:t>
            </a:r>
            <a:r>
              <a:rPr lang="ar-SA" sz="3600" b="1" dirty="0" err="1"/>
              <a:t>مشو</a:t>
            </a:r>
            <a:r>
              <a:rPr lang="ar-EG" sz="3600" b="1" dirty="0"/>
              <a:t>ي</a:t>
            </a:r>
            <a:r>
              <a:rPr lang="ar-SA" sz="3600" b="1" dirty="0"/>
              <a:t>اً بالنار</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68251732"/>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on la mangera avec des azymes et des herbes amères. N'en mangez rien cru ni bouilli dans l'eau, mais rôti au feu, avec la tête, les pattes et les tripes. Vous n'en réserverez rien jusqu'au lendemain. Ce qui en resterait le lendemain, vous le brûlerez au feu. C'est ainsi que vous la mangerez: vos reins ceints, vos sandales aux pieds et votre bâton en main. Vous la mangerez en toute hâte, c'est une pâque pour le Seigneur.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مع فطير، علي اعشاب مرة ي</a:t>
            </a:r>
            <a:r>
              <a:rPr lang="ar-EG" sz="3600" b="1" dirty="0"/>
              <a:t>أ</a:t>
            </a:r>
            <a:r>
              <a:rPr lang="ar-SA" sz="3600" b="1" dirty="0"/>
              <a:t>كلونه، لا ت</a:t>
            </a:r>
            <a:r>
              <a:rPr lang="ar-EG" sz="3600" b="1" dirty="0"/>
              <a:t>أ</a:t>
            </a:r>
            <a:r>
              <a:rPr lang="ar-SA" sz="3600" b="1" dirty="0"/>
              <a:t>كلوه نيئاً أو مطبوخاً بالماء، بل مشوياً بالنار مع رأسه وأكارعه وما في جوفه، لا تبقوا منه شيئاً للصباح وعظمة منه لا تكسروا، والباقي منه إلي الغد تحرقونه بالنار، وهكذا تأكلونه وأحقاؤكم مشدودة وأحذيتكم في ارجلكم وعصيكم في أيديكم وتأكلونه بسرعة، لأنه فصح </a:t>
            </a:r>
            <a:r>
              <a:rPr lang="ar-SA" sz="3600" b="1" dirty="0" err="1"/>
              <a:t>للرب.</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866250424"/>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Cette nuit-là je parcourrai l'Égypte et je frapperai tous les premiers-nés dans le pays d'Égypte, tant hommes que bêtes, et de tous les dieux d'Égypte, je ferai justice, moi le Seigneur. Le sang sera pour vous un signe sur les maisons où vous vous tenez. En voyant ce signe, je passerai outre et vous échapperez au fléau destructeur lorsque je frapperai le pays d'Égypte. Ce jour là, vous en ferez mémoire et vous le fêterez comme une fête pour le Seigneur,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وسأجتاز في أرض مصر هذه الليلة وأضرب كل بكر في أرض مصر، من الإنسان إلي البهيمة، وسأصنع إنتقاماً بكل آلهة المصريين أنا الرب، ويكون الدم علامة علي البيوت التي أنتم فيها، فأري الدم وأستر عليكم، ولا يكون فيكم ضربة إنسحاق إذا ما ضربت حينما أضرب كل أبكار أرض مصر. ويكون لكم هذا اليوم تذكاراً فتع</a:t>
            </a:r>
            <a:r>
              <a:rPr lang="ar-EG" sz="3600" b="1" dirty="0"/>
              <a:t>ي</a:t>
            </a:r>
            <a:r>
              <a:rPr lang="ar-SA" sz="3600" b="1" dirty="0"/>
              <a:t>د</a:t>
            </a:r>
            <a:r>
              <a:rPr lang="ar-EG" sz="3600" b="1" dirty="0"/>
              <a:t>ونه</a:t>
            </a:r>
            <a:r>
              <a:rPr lang="ar-SA" sz="3600" b="1" dirty="0"/>
              <a:t> عيداً للرب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82113215"/>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dans vos générations vous la fêterez, c'est un décret perpétuel."</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في أجيالكم تعيدونه فريضة أبدية.</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17093559"/>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Lévitique 23 : 5-12 </a:t>
            </a:r>
          </a:p>
          <a:p>
            <a:pPr marL="0" indent="0" algn="just">
              <a:buNone/>
            </a:pPr>
            <a:r>
              <a:rPr lang="fr-FR" sz="2800" b="1" dirty="0"/>
              <a:t>Le premier mois, le quatorzième jour du mois, au crépuscule, c'est Pâque pour le Seigneur,</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لاويين ٢٣ : ٥ – ١٥</a:t>
            </a:r>
            <a:r>
              <a:rPr lang="ar-SA" sz="3600" b="1" i="1" dirty="0"/>
              <a:t> </a:t>
            </a:r>
            <a:endParaRPr lang="fr-FR" sz="3600" b="1" i="1" dirty="0"/>
          </a:p>
          <a:p>
            <a:pPr lvl="0" algn="just" rtl="1" fontAlgn="base">
              <a:spcBef>
                <a:spcPct val="20000"/>
              </a:spcBef>
              <a:spcAft>
                <a:spcPct val="0"/>
              </a:spcAft>
            </a:pPr>
            <a:r>
              <a:rPr lang="ar-SA" sz="3600" b="1" dirty="0"/>
              <a:t>في الشهر الأول في الرابع عشر من الشهر وقت المساء فصح للرب.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leui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E</a:t>
            </a:r>
            <a:r>
              <a:rPr lang="fr-FR" sz="2800" b="1" dirty="0">
                <a:latin typeface="Athanasius" pitchFamily="2" charset="0"/>
              </a:rPr>
              <a:t>\</a:t>
            </a:r>
            <a:r>
              <a:rPr lang="fr-FR" sz="2800" b="1" dirty="0" err="1">
                <a:latin typeface="Athanasius" pitchFamily="2" charset="0"/>
              </a:rPr>
              <a:t>rhi</a:t>
            </a:r>
            <a:r>
              <a:rPr lang="fr-FR" sz="2800" b="1" dirty="0">
                <a:latin typeface="Athanasius" pitchFamily="2" charset="0"/>
              </a:rPr>
              <a:t>  'en  </a:t>
            </a:r>
            <a:r>
              <a:rPr lang="fr-FR" sz="2800" b="1" dirty="0" err="1">
                <a:latin typeface="Athanasius" pitchFamily="2" charset="0"/>
              </a:rPr>
              <a:t>piabot</a:t>
            </a:r>
            <a:r>
              <a:rPr lang="fr-FR" sz="2800" b="1" dirty="0">
                <a:latin typeface="Athanasius" pitchFamily="2" charset="0"/>
              </a:rPr>
              <a:t>  `</a:t>
            </a:r>
            <a:r>
              <a:rPr lang="fr-FR" sz="2800" b="1" dirty="0" err="1">
                <a:latin typeface="Athanasius" pitchFamily="2" charset="0"/>
              </a:rPr>
              <a:t>èn</a:t>
            </a:r>
            <a:r>
              <a:rPr lang="fr-FR" sz="2800" b="1" dirty="0">
                <a:latin typeface="Athanasius" pitchFamily="2" charset="0"/>
              </a:rPr>
              <a:t>]</a:t>
            </a:r>
            <a:r>
              <a:rPr lang="fr-FR" sz="2800" b="1" dirty="0" err="1">
                <a:latin typeface="Athanasius" pitchFamily="2" charset="0"/>
              </a:rPr>
              <a:t>orp</a:t>
            </a:r>
            <a:r>
              <a:rPr lang="fr-FR" sz="2800" b="1" dirty="0">
                <a:latin typeface="Athanasius" pitchFamily="2" charset="0"/>
              </a:rPr>
              <a:t> ` </a:t>
            </a:r>
            <a:r>
              <a:rPr lang="fr-FR" sz="2800" b="1" dirty="0" err="1">
                <a:latin typeface="Athanasius" pitchFamily="2" charset="0"/>
              </a:rPr>
              <a:t>èncou</a:t>
            </a:r>
            <a:r>
              <a:rPr lang="fr-FR" sz="2800" b="1" dirty="0">
                <a:latin typeface="Athanasius" pitchFamily="2" charset="0"/>
              </a:rPr>
              <a:t>  id? `</a:t>
            </a:r>
            <a:r>
              <a:rPr lang="fr-FR" sz="2800" b="1" dirty="0" err="1">
                <a:latin typeface="Athanasius" pitchFamily="2" charset="0"/>
              </a:rPr>
              <a:t>èmpiabot</a:t>
            </a:r>
            <a:r>
              <a:rPr lang="fr-FR" sz="2800" b="1" dirty="0">
                <a:latin typeface="Athanasius" pitchFamily="2" charset="0"/>
              </a:rPr>
              <a:t>  </a:t>
            </a:r>
            <a:r>
              <a:rPr lang="fr-FR" sz="2800" b="1" dirty="0" err="1">
                <a:latin typeface="Athanasius" pitchFamily="2" charset="0"/>
              </a:rPr>
              <a:t>jin</a:t>
            </a:r>
            <a:r>
              <a:rPr lang="fr-FR" sz="2800" b="1" dirty="0">
                <a:latin typeface="Athanasius" pitchFamily="2" charset="0"/>
              </a:rPr>
              <a:t>  `</a:t>
            </a:r>
            <a:r>
              <a:rPr lang="fr-FR" sz="2800" b="1" dirty="0" err="1">
                <a:latin typeface="Athanasius" pitchFamily="2" charset="0"/>
              </a:rPr>
              <a:t>èpnau</a:t>
            </a:r>
            <a:r>
              <a:rPr lang="fr-FR" sz="2800" b="1" dirty="0">
                <a:latin typeface="Athanasius" pitchFamily="2" charset="0"/>
              </a:rPr>
              <a:t>  `</a:t>
            </a:r>
            <a:r>
              <a:rPr lang="fr-FR" sz="2800" b="1" dirty="0" err="1">
                <a:latin typeface="Athanasius" pitchFamily="2" charset="0"/>
              </a:rPr>
              <a:t>ènrou\i</a:t>
            </a:r>
            <a:r>
              <a:rPr lang="fr-FR" sz="2800" b="1" dirty="0">
                <a:latin typeface="Athanasius" pitchFamily="2" charset="0"/>
              </a:rPr>
              <a:t>  `</a:t>
            </a:r>
            <a:r>
              <a:rPr lang="fr-FR" sz="2800" b="1" dirty="0" err="1">
                <a:latin typeface="Athanasius" pitchFamily="2" charset="0"/>
              </a:rPr>
              <a:t>èmpipacxa</a:t>
            </a:r>
            <a:r>
              <a:rPr lang="fr-FR" sz="2800" b="1" dirty="0">
                <a:latin typeface="Athanasius" pitchFamily="2" charset="0"/>
              </a:rPr>
              <a:t> `</a:t>
            </a:r>
            <a:r>
              <a:rPr lang="fr-FR" sz="2800" b="1" dirty="0" err="1">
                <a:latin typeface="Athanasius" pitchFamily="2" charset="0"/>
              </a:rPr>
              <a:t>èmP_</a:t>
            </a:r>
            <a:r>
              <a:rPr lang="fr-FR" sz="2800" b="1" dirty="0">
                <a:latin typeface="Athanasius" pitchFamily="2" charset="0"/>
              </a:rPr>
              <a:t>.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16393411"/>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quinzième jour de ce mois, c'est la fête des Azymes pour le Seigneur. Pendant sept jours vous mangerez des pains sans levain. Le premier jour il y aura pour vous une sainte assemblée ; vous ne ferez aucune œuvre servile. Pendant sept jours vous offrirez un mets au Seigneur. Le septième jour, jour de sainte assemblée, vous ne ferez aucune œuvre servile. Le Seigneur parla à Moïse et dit: Parle aux Israélites; tu leur diras: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وفي الخامس عشر من الشهر عينه عيد الفطير للرب، سبعة أيام تأكلون فطيراً واليوم الأول يدعي لكم مقدساً. عملا ما من الشغل لا تعملوا، سبعة أيام تقربون محرقاتكم لترفع للرب واليوم السابع يدعي لكم مقدساً. عملا من الشغل لا تعملوا لأنه مقدس للرب ومكرم، وكلم الرب موسي قائلاً له</a:t>
            </a:r>
            <a:r>
              <a:rPr lang="ar-EG" sz="3600" b="1" dirty="0" err="1"/>
              <a:t>:</a:t>
            </a:r>
            <a:r>
              <a:rPr lang="ar-SA" sz="3600" b="1" dirty="0"/>
              <a:t> كلم بني إسرائيل وقل لهم</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986702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0975297"/>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Quand vous serez entrés dans le pays que je vous donne et quand vous y ferez la moisson, vous apporterez au prêtre la première gerbe de votre moisson. Il l'offrira devant le Seigneur en geste de présentation pour que vous soyez agréés. C'est le lendemain du sabbat que le prêtre fera cette présentation et, le jour où vous ferez cette présentation, vous offrirez au Seigneur l'holocauste d'un agneau d'un an, sans défaut.</a:t>
            </a:r>
          </a:p>
          <a:p>
            <a:pPr marL="0" indent="0" algn="just">
              <a:spcBef>
                <a:spcPts val="0"/>
              </a:spcBef>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إذا ما دخلتم الأرض التي أعطيتكم إياها تحصدون </a:t>
            </a:r>
            <a:r>
              <a:rPr lang="ar-EG" sz="3600" b="1" dirty="0" err="1"/>
              <a:t>حصيدها</a:t>
            </a:r>
            <a:r>
              <a:rPr lang="ar-SA" sz="3600" b="1" dirty="0"/>
              <a:t> وتأتون من باكورة حصيدكم للكاهن ويرفع الكاهن الحزمة أمام الرب لتقبل منكم وتحضرونها للكاهن في غد اليوم الأول في</a:t>
            </a:r>
            <a:r>
              <a:rPr lang="ar-EG" sz="3600" b="1" dirty="0"/>
              <a:t>ع</a:t>
            </a:r>
            <a:r>
              <a:rPr lang="ar-SA" sz="3600" b="1" dirty="0"/>
              <a:t>رفها الكاهن وتقدمون في اليوم الذي تحضرون فيه الحزمة خروفاً لا عيب فيه حولياً محرقة للرب.</a:t>
            </a:r>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07256540"/>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2964757"/>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Athanase l’apostolique.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A;anacioc</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pi`apoctolikoc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3475" y="3476420"/>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a:t>
            </a:r>
            <a:r>
              <a:rPr lang="ar-AE" sz="4400" b="1" dirty="0">
                <a:solidFill>
                  <a:srgbClr val="C00000"/>
                </a:solidFill>
                <a:latin typeface="Book Antiqua" panose="02040602050305030304" pitchFamily="18" charset="0"/>
              </a:rPr>
              <a:t> أنبا أثناسيوس </a:t>
            </a:r>
            <a:r>
              <a:rPr lang="ar-AE" sz="4400" b="1" dirty="0" err="1">
                <a:solidFill>
                  <a:srgbClr val="C00000"/>
                </a:solidFill>
                <a:latin typeface="Book Antiqua" panose="02040602050305030304" pitchFamily="18" charset="0"/>
              </a:rPr>
              <a:t>الرسولى</a:t>
            </a:r>
            <a:r>
              <a:rPr lang="ar-AE"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462682307"/>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solidFill>
                  <a:srgbClr val="C00000"/>
                </a:solidFill>
              </a:rPr>
              <a:t>Sermon de notre père saint Athanase l'apostolique que sa sainte bénédiction repose sur nous tous. Amen !</a:t>
            </a:r>
            <a:endParaRPr lang="ar-EG" sz="2800" b="1" dirty="0">
              <a:solidFill>
                <a:srgbClr val="C00000"/>
              </a:solidFill>
            </a:endParaRPr>
          </a:p>
          <a:p>
            <a:pPr marL="0" indent="0" algn="just">
              <a:buNone/>
            </a:pPr>
            <a:r>
              <a:rPr lang="fr-FR" sz="2800" b="1" dirty="0"/>
              <a:t>Ainsi il est écrit dans les livres : si nos âmes sont liées à la Loi de Dieu les forces des ténèbres ne pourront rien contre elles. Si nous nous éloignons de Dieu, ces forces des ténèbres nous domineront. Toi, qui veux être sauvé, apprends à nager dans la mer de la richesse et de la sagesse de Dieu. </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solidFill>
                  <a:srgbClr val="C00000"/>
                </a:solidFill>
              </a:rPr>
              <a:t>عظة لأبينا القديس أنبا </a:t>
            </a:r>
            <a:r>
              <a:rPr lang="ar-SA" sz="3600" b="1" dirty="0" err="1">
                <a:solidFill>
                  <a:srgbClr val="C00000"/>
                </a:solidFill>
              </a:rPr>
              <a:t>أثناسيوس</a:t>
            </a:r>
            <a:r>
              <a:rPr lang="ar-SA" sz="3600" b="1" dirty="0">
                <a:solidFill>
                  <a:srgbClr val="C00000"/>
                </a:solidFill>
              </a:rPr>
              <a:t> الرسولى، بركته المقدسة تكون </a:t>
            </a:r>
            <a:r>
              <a:rPr lang="ar-SA" sz="3600" b="1" dirty="0" err="1">
                <a:solidFill>
                  <a:srgbClr val="C00000"/>
                </a:solidFill>
              </a:rPr>
              <a:t>معنا.</a:t>
            </a:r>
            <a:r>
              <a:rPr lang="ar-SA" sz="3600" b="1" dirty="0">
                <a:solidFill>
                  <a:srgbClr val="C00000"/>
                </a:solidFill>
              </a:rPr>
              <a:t> آمين</a:t>
            </a:r>
            <a:r>
              <a:rPr lang="ar-SA" sz="3600" b="1" i="1" dirty="0">
                <a:solidFill>
                  <a:srgbClr val="C00000"/>
                </a:solidFill>
              </a:rPr>
              <a:t>.</a:t>
            </a:r>
            <a:endParaRPr lang="ar-EG" sz="3600" b="1" i="1" dirty="0">
              <a:solidFill>
                <a:srgbClr val="C00000"/>
              </a:solidFill>
            </a:endParaRPr>
          </a:p>
          <a:p>
            <a:pPr algn="just" rtl="1"/>
            <a:r>
              <a:rPr lang="ar-SA" sz="3600" b="1" dirty="0"/>
              <a:t>مكتوب فى الكتب هكذا أن نفوسنا إذا كانت مرتبطة بناموس الله فلن تقوى علينا قوات </a:t>
            </a:r>
            <a:r>
              <a:rPr lang="ar-SA" sz="3600" b="1" dirty="0" err="1"/>
              <a:t>الظلمة.</a:t>
            </a:r>
            <a:r>
              <a:rPr lang="ar-SA" sz="3600" b="1" dirty="0"/>
              <a:t> وإذا ابتعدنا عن الله فهي تتسلط </a:t>
            </a:r>
            <a:r>
              <a:rPr lang="ar-SA" sz="3600" b="1" dirty="0" err="1"/>
              <a:t>علينا.</a:t>
            </a:r>
            <a:r>
              <a:rPr lang="ar-SA" sz="3600" b="1" dirty="0"/>
              <a:t> فأنت أيها الانسان الذي تريد أن تخلص علم ذاتك أن تسبح فى لجة غنى وحكمة الله</a:t>
            </a:r>
            <a:r>
              <a:rPr lang="ar-EG" sz="3600" b="1" dirty="0" err="1"/>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6371165"/>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Tends les bras en forme de croix pour traverser la mer immense, c'est à dire le temps de notre passage dans ce monde, pour arriver à Dieu. Les doutes qui empêchent de nager représentent ceux qui n'obéissent pas aux ordres de l'Eglise universelle, je veux dire le manque de Foi, l'adultère, les calomnies et l'amour de l'argent qui est la racine de tout mal. Le signe de la croix est répandu sur toute la création. Si le soleil ne répandait pas ses rayons,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ابسط يديك على مثال الصليب لتعبر البحر </a:t>
            </a:r>
            <a:r>
              <a:rPr lang="ar-SA" sz="3600" b="1" dirty="0" err="1"/>
              <a:t>العظيم.</a:t>
            </a:r>
            <a:r>
              <a:rPr lang="ar-SA" sz="3600" b="1" dirty="0"/>
              <a:t> الذي هو هذا الدهر وتمضى إلي </a:t>
            </a:r>
            <a:r>
              <a:rPr lang="ar-SA" sz="3600" b="1" dirty="0" err="1"/>
              <a:t>الله.</a:t>
            </a:r>
            <a:r>
              <a:rPr lang="ar-SA" sz="3600" b="1" dirty="0"/>
              <a:t> فأما الشكوك المانعة من السباحة فهى </a:t>
            </a:r>
            <a:r>
              <a:rPr lang="ar-EG" sz="3600" b="1" dirty="0"/>
              <a:t>ل</a:t>
            </a:r>
            <a:r>
              <a:rPr lang="ar-SA" sz="3600" b="1" dirty="0" err="1"/>
              <a:t>لذين</a:t>
            </a:r>
            <a:r>
              <a:rPr lang="ar-SA" sz="3600" b="1" dirty="0"/>
              <a:t> يسلكون خارج</a:t>
            </a:r>
            <a:r>
              <a:rPr lang="ar-EG" sz="3600" b="1" dirty="0"/>
              <a:t>اً</a:t>
            </a:r>
            <a:r>
              <a:rPr lang="ar-SA" sz="3600" b="1" dirty="0"/>
              <a:t> عن أوامر الكنيسة الجامعة</a:t>
            </a:r>
            <a:r>
              <a:rPr lang="ar-EG" sz="3600" b="1" dirty="0" err="1"/>
              <a:t>،</a:t>
            </a:r>
            <a:r>
              <a:rPr lang="ar-SA" sz="3600" b="1" dirty="0"/>
              <a:t> أعنى عدم الايمان </a:t>
            </a:r>
            <a:r>
              <a:rPr lang="ar-SA" sz="3600" b="1" dirty="0" err="1"/>
              <a:t>الزنا</a:t>
            </a:r>
            <a:r>
              <a:rPr lang="ar-SA" sz="3600" b="1" dirty="0"/>
              <a:t> النميمة محبة الفضة التى هى أصل لكل الشرور</a:t>
            </a:r>
            <a:r>
              <a:rPr lang="ar-EG" sz="3600" b="1" dirty="0" err="1"/>
              <a:t>.</a:t>
            </a:r>
            <a:r>
              <a:rPr lang="ar-SA" sz="3600" b="1" dirty="0"/>
              <a:t> أما علامة الصليب فهى مبسوطة على كل الخليقة</a:t>
            </a:r>
            <a:r>
              <a:rPr lang="ar-EG" sz="3600" b="1" dirty="0" err="1"/>
              <a:t>.</a:t>
            </a:r>
            <a:r>
              <a:rPr lang="ar-SA" sz="3600" b="1" dirty="0"/>
              <a:t> الشمس إذا لم تبسط شعاعها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010005851"/>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ne pourrait pas éclairer. Si la lune n'était pas pleine, elle n'éclairerait pas. Si les oiseaux du ciel n'étalaient pas leurs ailes, ils ne pourraient pas voler. Si les voiliers n'ouvraient pas leurs voiles ils ne pourraient pas s'élancer. Moïse, le grand prophète, lorsqu'il a étendu les bras, a vaincu </a:t>
            </a:r>
            <a:r>
              <a:rPr lang="fr-FR" sz="2800" b="1" dirty="0" err="1"/>
              <a:t>Amalek</a:t>
            </a:r>
            <a:r>
              <a:rPr lang="fr-FR" sz="2800" b="1" dirty="0"/>
              <a:t>. Daniel a été sauvé de la fosse aux lions et Jonas du ventre de la baleine. </a:t>
            </a:r>
            <a:r>
              <a:rPr lang="fr-FR" sz="2800" b="1" dirty="0" err="1"/>
              <a:t>Tékla</a:t>
            </a:r>
            <a:r>
              <a:rPr lang="fr-FR" sz="2800" b="1" dirty="0"/>
              <a:t>, lorsque les méchants la jetèrent dans l'arène aux lions, a été sauvée </a:t>
            </a:r>
            <a:endParaRPr lang="ar-EG" sz="2800" b="1" dirty="0"/>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لا </a:t>
            </a:r>
            <a:r>
              <a:rPr lang="ar-SA" sz="3600" b="1" dirty="0" err="1"/>
              <a:t>تس</a:t>
            </a:r>
            <a:r>
              <a:rPr lang="ar-EG" sz="3600" b="1" dirty="0"/>
              <a:t>ت</a:t>
            </a:r>
            <a:r>
              <a:rPr lang="ar-SA" sz="3600" b="1" dirty="0"/>
              <a:t>ط</a:t>
            </a:r>
            <a:r>
              <a:rPr lang="ar-EG" sz="3600" b="1" dirty="0"/>
              <a:t>ي</a:t>
            </a:r>
            <a:r>
              <a:rPr lang="ar-SA" sz="3600" b="1" dirty="0"/>
              <a:t>ع أن تضئ</a:t>
            </a:r>
            <a:r>
              <a:rPr lang="ar-EG" sz="3600" b="1" dirty="0" err="1"/>
              <a:t>.</a:t>
            </a:r>
            <a:r>
              <a:rPr lang="ar-SA" sz="3600" b="1" dirty="0"/>
              <a:t> والقمر اذ لم يبسط قرنية </a:t>
            </a:r>
            <a:r>
              <a:rPr lang="ar-SA" sz="3600" b="1" dirty="0" err="1"/>
              <a:t>لاينير.</a:t>
            </a:r>
            <a:r>
              <a:rPr lang="ar-SA" sz="3600" b="1" dirty="0"/>
              <a:t> وكذلك طيور السماء أيضاً اذ لم تبسط اجنحتها لا تستطيع </a:t>
            </a:r>
            <a:r>
              <a:rPr lang="ar-SA" sz="3600" b="1" dirty="0" err="1"/>
              <a:t>الطيران.</a:t>
            </a:r>
            <a:r>
              <a:rPr lang="ar-SA" sz="3600" b="1" dirty="0"/>
              <a:t> والسفن أيضاَ ان لم تفرش قلوعه</a:t>
            </a:r>
            <a:r>
              <a:rPr lang="ar-EG" sz="3600" b="1" dirty="0"/>
              <a:t>ا</a:t>
            </a:r>
            <a:r>
              <a:rPr lang="ar-SA" sz="3600" b="1" dirty="0"/>
              <a:t> لا يمكنها ان تقلع.</a:t>
            </a:r>
            <a:r>
              <a:rPr lang="ar-EG" sz="3600" b="1" dirty="0"/>
              <a:t> </a:t>
            </a:r>
            <a:r>
              <a:rPr lang="ar-SA" sz="3600" b="1" dirty="0" err="1"/>
              <a:t>هوذا</a:t>
            </a:r>
            <a:r>
              <a:rPr lang="ar-SA" sz="3600" b="1" dirty="0"/>
              <a:t> موسى رئيس الانبياء لما بسط يديه قهر </a:t>
            </a:r>
            <a:r>
              <a:rPr lang="ar-SA" sz="3600" b="1" dirty="0" err="1"/>
              <a:t>عماليق.</a:t>
            </a:r>
            <a:r>
              <a:rPr lang="ar-SA" sz="3600" b="1" dirty="0"/>
              <a:t> ودانيال نجا من جب الاس</a:t>
            </a:r>
            <a:r>
              <a:rPr lang="ar-EG" sz="3600" b="1" dirty="0"/>
              <a:t>و</a:t>
            </a:r>
            <a:r>
              <a:rPr lang="ar-SA" sz="3600" b="1" dirty="0" err="1"/>
              <a:t>د.</a:t>
            </a:r>
            <a:r>
              <a:rPr lang="ar-SA" sz="3600" b="1" dirty="0"/>
              <a:t> ويونان من بطن </a:t>
            </a:r>
            <a:r>
              <a:rPr lang="ar-SA" sz="3600" b="1" dirty="0" err="1"/>
              <a:t>الحوت.</a:t>
            </a:r>
            <a:r>
              <a:rPr lang="ar-SA" sz="3600" b="1" dirty="0"/>
              <a:t> وتكله عندما ألقوها للسباع تخلصت</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08964493"/>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grâce au signe de la croix. De même Suzanne a été sauvée de la main des deux vieillards. Judith a été sauvée des mains de Holopherne et les trois jeunes saints du feu ardent. Tous ont été sauvés par le signe de la croix. Il est dit aussi que ta seule demeure c’est l'Eglise. C’est le seul lieu où tu trouveras la consolation par ce qui est écrit dans les livres, par le pain céleste et par le sang du Christ. Console-toi en permanence par les paroles des Ecritures.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بمثال </a:t>
            </a:r>
            <a:r>
              <a:rPr lang="ar-SA" sz="3600" b="1" dirty="0" err="1"/>
              <a:t>الصليب.</a:t>
            </a:r>
            <a:r>
              <a:rPr lang="ar-SA" sz="3600" b="1" dirty="0"/>
              <a:t> </a:t>
            </a:r>
            <a:r>
              <a:rPr lang="ar-SA" sz="3600" b="1" dirty="0" err="1"/>
              <a:t>وسوسنة</a:t>
            </a:r>
            <a:r>
              <a:rPr lang="ar-SA" sz="3600" b="1" dirty="0"/>
              <a:t> من يدي الشيخين </a:t>
            </a:r>
            <a:r>
              <a:rPr lang="ar-SA" sz="3600" b="1" dirty="0" err="1"/>
              <a:t>ويهوديت</a:t>
            </a:r>
            <a:r>
              <a:rPr lang="ar-SA" sz="3600" b="1" dirty="0"/>
              <a:t> من يد </a:t>
            </a:r>
            <a:r>
              <a:rPr lang="ar-SA" sz="3600" b="1" dirty="0" err="1"/>
              <a:t>الوفرنيس.</a:t>
            </a:r>
            <a:r>
              <a:rPr lang="ar-SA" sz="3600" b="1" dirty="0"/>
              <a:t> والثلاثة فتية </a:t>
            </a:r>
            <a:r>
              <a:rPr lang="ar-SA" sz="3600" b="1" dirty="0" err="1"/>
              <a:t>القديسون.</a:t>
            </a:r>
            <a:r>
              <a:rPr lang="ar-SA" sz="3600" b="1" dirty="0"/>
              <a:t> من اتون النار </a:t>
            </a:r>
            <a:r>
              <a:rPr lang="ar-SA" sz="3600" b="1" dirty="0" err="1"/>
              <a:t>المتقدة.</a:t>
            </a:r>
            <a:r>
              <a:rPr lang="ar-SA" sz="3600" b="1" dirty="0"/>
              <a:t> هؤلاء كلهم خلصوا بمثال الصليب وقيل ايضا ليكن مستقرك فى موضع واحد الذي هو ال</a:t>
            </a:r>
            <a:r>
              <a:rPr lang="ar-EG" sz="3600" b="1" dirty="0"/>
              <a:t>كنيسة</a:t>
            </a:r>
            <a:r>
              <a:rPr lang="ar-SA" sz="3600" b="1" dirty="0"/>
              <a:t> لتت</a:t>
            </a:r>
            <a:r>
              <a:rPr lang="ar-EG" sz="3600" b="1" dirty="0"/>
              <a:t>غذ</a:t>
            </a:r>
            <a:r>
              <a:rPr lang="ar-SA" sz="3600" b="1" dirty="0"/>
              <a:t>ي بكلام الكتب</a:t>
            </a:r>
            <a:r>
              <a:rPr lang="ar-EG" sz="3600" b="1" dirty="0" err="1"/>
              <a:t>،</a:t>
            </a:r>
            <a:r>
              <a:rPr lang="ar-SA" sz="3600" b="1" dirty="0"/>
              <a:t> ومن الخبز السمائى</a:t>
            </a:r>
            <a:r>
              <a:rPr lang="ar-EG" sz="3600" b="1" dirty="0" err="1"/>
              <a:t>،</a:t>
            </a:r>
            <a:r>
              <a:rPr lang="ar-SA" sz="3600" b="1" dirty="0"/>
              <a:t> ومن دم المسيح </a:t>
            </a:r>
            <a:r>
              <a:rPr lang="ar-SA" sz="3600" b="1" dirty="0" err="1"/>
              <a:t>وتت</a:t>
            </a:r>
            <a:r>
              <a:rPr lang="ar-EG" sz="3600" b="1" dirty="0"/>
              <a:t>عز</a:t>
            </a:r>
            <a:r>
              <a:rPr lang="ar-SA" sz="3600" b="1" dirty="0"/>
              <a:t>ى كل حين من كلام الكتب.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367866835"/>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Clôturons le sermon de notre père saint Athanase l'apostolique qui a éclairé nos pensées et les yeux de nos cœurs au Nom du Père, du Fils et du Saint Esprit, un seul Dieu,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i="1" dirty="0">
                <a:solidFill>
                  <a:srgbClr val="C00000"/>
                </a:solidFill>
              </a:rPr>
              <a:t>فلنختم عظة أبينا القديس أنبا </a:t>
            </a:r>
            <a:r>
              <a:rPr lang="ar-SA" sz="3600" b="1" i="1" dirty="0" err="1">
                <a:solidFill>
                  <a:srgbClr val="C00000"/>
                </a:solidFill>
              </a:rPr>
              <a:t>أثناسيوس</a:t>
            </a:r>
            <a:r>
              <a:rPr lang="ar-SA" sz="3600" b="1" i="1" dirty="0">
                <a:solidFill>
                  <a:srgbClr val="C00000"/>
                </a:solidFill>
              </a:rPr>
              <a:t> الرسولى الذي أنار عقولنا وعيون قلوبنا </a:t>
            </a:r>
            <a:r>
              <a:rPr lang="ar-SA" sz="3600" b="1" i="1" dirty="0" err="1">
                <a:solidFill>
                  <a:srgbClr val="C00000"/>
                </a:solidFill>
              </a:rPr>
              <a:t>بإسم</a:t>
            </a:r>
            <a:r>
              <a:rPr lang="ar-SA" sz="3600" b="1" i="1" dirty="0">
                <a:solidFill>
                  <a:srgbClr val="C00000"/>
                </a:solidFill>
              </a:rPr>
              <a:t> الآب </a:t>
            </a:r>
            <a:r>
              <a:rPr lang="ar-SA" sz="3600" b="1" i="1" dirty="0" err="1">
                <a:solidFill>
                  <a:srgbClr val="C00000"/>
                </a:solidFill>
              </a:rPr>
              <a:t>الإبن</a:t>
            </a:r>
            <a:r>
              <a:rPr lang="ar-SA" sz="3600" b="1" i="1" dirty="0">
                <a:solidFill>
                  <a:srgbClr val="C00000"/>
                </a:solidFill>
              </a:rPr>
              <a:t> والروح القدس إله </a:t>
            </a:r>
            <a:r>
              <a:rPr lang="ar-SA" sz="3600" b="1" i="1" dirty="0" err="1">
                <a:solidFill>
                  <a:srgbClr val="C00000"/>
                </a:solidFill>
              </a:rPr>
              <a:t>واحد.</a:t>
            </a:r>
            <a:r>
              <a:rPr lang="ar-SA" sz="3600" b="1" i="1" dirty="0">
                <a:solidFill>
                  <a:srgbClr val="C00000"/>
                </a:solidFill>
              </a:rPr>
              <a:t>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258780861"/>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b="1" dirty="0">
                <a:solidFill>
                  <a:srgbClr val="C00000"/>
                </a:solidFill>
                <a:latin typeface="Book Antiqua" panose="02040602050305030304" pitchFamily="18" charset="0"/>
              </a:rPr>
              <a:t>Abba Athanase l’apostolique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A;anacioc</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pi`apoctolikoc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5850" y="3429000"/>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أثناسيوس </a:t>
            </a:r>
            <a:r>
              <a:rPr lang="ar-AE" sz="3600" b="1" dirty="0" err="1">
                <a:solidFill>
                  <a:srgbClr val="C00000"/>
                </a:solidFill>
                <a:latin typeface="Book Antiqua" panose="02040602050305030304" pitchFamily="18" charset="0"/>
              </a:rPr>
              <a:t>الرسولى</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625926764"/>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1652699"/>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11</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الحادية عشر من الجمعة العظيمة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4538669"/>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545132"/>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305255" cy="2411203"/>
          </a:xfrm>
        </p:spPr>
        <p:txBody>
          <a:bodyPr>
            <a:normAutofit fontScale="92500" lnSpcReduction="10000"/>
          </a:bodyPr>
          <a:lstStyle/>
          <a:p>
            <a:pPr marL="0" indent="0" algn="ctr">
              <a:buNone/>
            </a:pPr>
            <a:r>
              <a:rPr lang="fr-FR" b="1" dirty="0" err="1">
                <a:solidFill>
                  <a:srgbClr val="C00000"/>
                </a:solidFill>
                <a:latin typeface="Athanasius" pitchFamily="2" charset="0"/>
              </a:rPr>
              <a:t>Yalmoc</a:t>
            </a:r>
            <a:r>
              <a:rPr lang="fr-FR" b="1" dirty="0">
                <a:solidFill>
                  <a:srgbClr val="C00000"/>
                </a:solidFill>
                <a:latin typeface="Athanasius" pitchFamily="2" charset="0"/>
              </a:rPr>
              <a:t>  </a:t>
            </a:r>
            <a:r>
              <a:rPr lang="fr-FR" b="1" dirty="0" err="1">
                <a:solidFill>
                  <a:srgbClr val="C00000"/>
                </a:solidFill>
                <a:latin typeface="Athanasius" pitchFamily="2" charset="0"/>
              </a:rPr>
              <a:t>tw</a:t>
            </a:r>
            <a:r>
              <a:rPr lang="fr-FR" b="1" dirty="0">
                <a:solidFill>
                  <a:srgbClr val="C00000"/>
                </a:solidFill>
                <a:latin typeface="Athanasius" pitchFamily="2" charset="0"/>
              </a:rPr>
              <a:t> </a:t>
            </a:r>
            <a:r>
              <a:rPr lang="fr-FR" b="1" dirty="0" err="1">
                <a:solidFill>
                  <a:srgbClr val="C00000"/>
                </a:solidFill>
                <a:latin typeface="Athanasius" pitchFamily="2" charset="0"/>
              </a:rPr>
              <a:t>Dauid</a:t>
            </a:r>
            <a:endParaRPr lang="fr-FR" sz="1800" b="1" dirty="0">
              <a:latin typeface="Athanasius" pitchFamily="2" charset="0"/>
            </a:endParaRPr>
          </a:p>
          <a:p>
            <a:pPr marL="0" indent="0" algn="just">
              <a:buNone/>
            </a:pPr>
            <a:r>
              <a:rPr lang="en-US" b="1" dirty="0">
                <a:latin typeface="Athanasius" pitchFamily="2" charset="0"/>
              </a:rPr>
              <a:t>A</a:t>
            </a:r>
            <a:r>
              <a:rPr lang="fr-FR" b="1" dirty="0" err="1">
                <a:latin typeface="Athanasius" pitchFamily="2" charset="0"/>
              </a:rPr>
              <a:t>ivwr</a:t>
            </a:r>
            <a:r>
              <a:rPr lang="fr-FR" b="1" dirty="0">
                <a:latin typeface="Athanasius" pitchFamily="2" charset="0"/>
              </a:rPr>
              <a:t>] `</a:t>
            </a:r>
            <a:r>
              <a:rPr lang="fr-FR" b="1" dirty="0" err="1">
                <a:latin typeface="Athanasius" pitchFamily="2" charset="0"/>
              </a:rPr>
              <a:t>ènnajij</a:t>
            </a:r>
            <a:r>
              <a:rPr lang="fr-FR" b="1" dirty="0">
                <a:latin typeface="Athanasius" pitchFamily="2" charset="0"/>
              </a:rPr>
              <a:t> `</a:t>
            </a:r>
            <a:r>
              <a:rPr lang="fr-FR" b="1" dirty="0" err="1">
                <a:latin typeface="Athanasius" pitchFamily="2" charset="0"/>
              </a:rPr>
              <a:t>èe`èp</a:t>
            </a:r>
            <a:r>
              <a:rPr lang="fr-FR" b="1" dirty="0">
                <a:latin typeface="Athanasius" pitchFamily="2" charset="0"/>
              </a:rPr>
              <a:t>]</a:t>
            </a:r>
            <a:r>
              <a:rPr lang="fr-FR" b="1" dirty="0" err="1">
                <a:latin typeface="Athanasius" pitchFamily="2" charset="0"/>
              </a:rPr>
              <a:t>wi</a:t>
            </a:r>
            <a:r>
              <a:rPr lang="fr-FR" b="1" dirty="0">
                <a:latin typeface="Athanasius" pitchFamily="2" charset="0"/>
              </a:rPr>
              <a:t> \</a:t>
            </a:r>
            <a:r>
              <a:rPr lang="fr-FR" b="1" dirty="0" err="1">
                <a:latin typeface="Athanasius" pitchFamily="2" charset="0"/>
              </a:rPr>
              <a:t>arok</a:t>
            </a:r>
            <a:r>
              <a:rPr lang="fr-FR" b="1" dirty="0">
                <a:latin typeface="Athanasius" pitchFamily="2" charset="0"/>
              </a:rPr>
              <a:t> &gt; </a:t>
            </a:r>
            <a:r>
              <a:rPr lang="fr-FR" b="1" dirty="0" err="1">
                <a:latin typeface="Athanasius" pitchFamily="2" charset="0"/>
              </a:rPr>
              <a:t>cwtem</a:t>
            </a:r>
            <a:r>
              <a:rPr lang="fr-FR" b="1" dirty="0">
                <a:latin typeface="Athanasius" pitchFamily="2" charset="0"/>
              </a:rPr>
              <a:t> `</a:t>
            </a:r>
            <a:r>
              <a:rPr lang="fr-FR" b="1" dirty="0" err="1">
                <a:latin typeface="Athanasius" pitchFamily="2" charset="0"/>
              </a:rPr>
              <a:t>èeroi</a:t>
            </a:r>
            <a:r>
              <a:rPr lang="fr-FR" b="1" dirty="0">
                <a:latin typeface="Athanasius" pitchFamily="2" charset="0"/>
              </a:rPr>
              <a:t> `</a:t>
            </a:r>
            <a:r>
              <a:rPr lang="fr-FR" b="1" dirty="0" err="1">
                <a:latin typeface="Athanasius" pitchFamily="2" charset="0"/>
              </a:rPr>
              <a:t>ènxwlem</a:t>
            </a:r>
            <a:r>
              <a:rPr lang="fr-FR" b="1" dirty="0">
                <a:latin typeface="Athanasius" pitchFamily="2" charset="0"/>
              </a:rPr>
              <a:t> P_ je </a:t>
            </a:r>
            <a:r>
              <a:rPr lang="fr-FR" b="1" dirty="0" err="1">
                <a:latin typeface="Athanasius" pitchFamily="2" charset="0"/>
              </a:rPr>
              <a:t>afmounk</a:t>
            </a:r>
            <a:r>
              <a:rPr lang="fr-FR" b="1" dirty="0">
                <a:latin typeface="Athanasius" pitchFamily="2" charset="0"/>
              </a:rPr>
              <a:t> `</a:t>
            </a:r>
            <a:r>
              <a:rPr lang="fr-FR" b="1" dirty="0" err="1">
                <a:latin typeface="Athanasius" pitchFamily="2" charset="0"/>
              </a:rPr>
              <a:t>ènje</a:t>
            </a:r>
            <a:r>
              <a:rPr lang="fr-FR" b="1" dirty="0">
                <a:latin typeface="Athanasius" pitchFamily="2" charset="0"/>
              </a:rPr>
              <a:t> </a:t>
            </a:r>
            <a:r>
              <a:rPr lang="fr-FR" b="1" dirty="0" err="1">
                <a:latin typeface="Athanasius" pitchFamily="2" charset="0"/>
              </a:rPr>
              <a:t>papneuma</a:t>
            </a:r>
            <a:r>
              <a:rPr lang="fr-FR" b="1" dirty="0">
                <a:latin typeface="Athanasius" pitchFamily="2" charset="0"/>
              </a:rPr>
              <a:t> &gt; `</a:t>
            </a:r>
            <a:r>
              <a:rPr lang="fr-FR" b="1" dirty="0" err="1">
                <a:latin typeface="Athanasius" pitchFamily="2" charset="0"/>
              </a:rPr>
              <a:t>èmpertacqo</a:t>
            </a:r>
            <a:r>
              <a:rPr lang="fr-FR" b="1" dirty="0">
                <a:latin typeface="Athanasius" pitchFamily="2" charset="0"/>
              </a:rPr>
              <a:t> `</a:t>
            </a:r>
            <a:r>
              <a:rPr lang="fr-FR" b="1" dirty="0" err="1">
                <a:latin typeface="Athanasius" pitchFamily="2" charset="0"/>
              </a:rPr>
              <a:t>èmpek</a:t>
            </a:r>
            <a:r>
              <a:rPr lang="fr-FR" b="1" dirty="0">
                <a:latin typeface="Athanasius" pitchFamily="2" charset="0"/>
              </a:rPr>
              <a:t>\o </a:t>
            </a:r>
            <a:r>
              <a:rPr lang="fr-FR" b="1" dirty="0" err="1">
                <a:latin typeface="Athanasius" pitchFamily="2" charset="0"/>
              </a:rPr>
              <a:t>cabol</a:t>
            </a:r>
            <a:r>
              <a:rPr lang="fr-FR" b="1" dirty="0">
                <a:latin typeface="Athanasius" pitchFamily="2" charset="0"/>
              </a:rPr>
              <a:t> `</a:t>
            </a:r>
            <a:r>
              <a:rPr lang="fr-FR" b="1" dirty="0" err="1">
                <a:latin typeface="Athanasius" pitchFamily="2" charset="0"/>
              </a:rPr>
              <a:t>èmmoi</a:t>
            </a:r>
            <a:r>
              <a:rPr lang="fr-FR" b="1" dirty="0">
                <a:latin typeface="Athanasius" pitchFamily="2" charset="0"/>
              </a:rPr>
              <a:t> &gt; </a:t>
            </a:r>
            <a:r>
              <a:rPr lang="fr-FR" b="1" dirty="0" err="1">
                <a:latin typeface="Athanasius" pitchFamily="2" charset="0"/>
              </a:rPr>
              <a:t>ouo</a:t>
            </a:r>
            <a:r>
              <a:rPr lang="fr-FR" b="1" dirty="0">
                <a:latin typeface="Athanasius" pitchFamily="2" charset="0"/>
              </a:rPr>
              <a:t>\ `</a:t>
            </a:r>
            <a:r>
              <a:rPr lang="fr-FR" b="1" dirty="0" err="1">
                <a:latin typeface="Athanasius" pitchFamily="2" charset="0"/>
              </a:rPr>
              <a:t>èntaer</a:t>
            </a:r>
            <a:r>
              <a:rPr lang="fr-FR" b="1" dirty="0">
                <a:latin typeface="Athanasius" pitchFamily="2" charset="0"/>
              </a:rPr>
              <a:t> `</a:t>
            </a:r>
            <a:r>
              <a:rPr lang="fr-FR" b="1" dirty="0" err="1">
                <a:latin typeface="Athanasius" pitchFamily="2" charset="0"/>
              </a:rPr>
              <a:t>èm`èvrh</a:t>
            </a:r>
            <a:r>
              <a:rPr lang="fr-FR" b="1" dirty="0">
                <a:latin typeface="Athanasius" pitchFamily="2" charset="0"/>
              </a:rPr>
              <a:t>; `</a:t>
            </a:r>
            <a:r>
              <a:rPr lang="fr-FR" b="1" dirty="0" err="1">
                <a:latin typeface="Athanasius" pitchFamily="2" charset="0"/>
              </a:rPr>
              <a:t>ènnheqna</a:t>
            </a:r>
            <a:r>
              <a:rPr lang="fr-FR" b="1" dirty="0">
                <a:latin typeface="Athanasius" pitchFamily="2" charset="0"/>
              </a:rPr>
              <a:t> `</a:t>
            </a:r>
            <a:r>
              <a:rPr lang="fr-FR" b="1" dirty="0" err="1">
                <a:latin typeface="Athanasius" pitchFamily="2" charset="0"/>
              </a:rPr>
              <a:t>èe`è'rhi</a:t>
            </a:r>
            <a:r>
              <a:rPr lang="fr-FR" b="1" dirty="0">
                <a:latin typeface="Athanasius" pitchFamily="2" charset="0"/>
              </a:rPr>
              <a:t> `</a:t>
            </a:r>
            <a:r>
              <a:rPr lang="fr-FR" b="1" dirty="0" err="1">
                <a:latin typeface="Athanasius" pitchFamily="2" charset="0"/>
              </a:rPr>
              <a:t>èe`èvlakkoc</a:t>
            </a:r>
            <a:r>
              <a:rPr lang="fr-FR" b="1" dirty="0">
                <a:latin typeface="Athanasius" pitchFamily="2" charset="0"/>
              </a:rPr>
              <a:t>  &gt;  `</a:t>
            </a:r>
            <a:r>
              <a:rPr lang="fr-FR" b="1" dirty="0" err="1">
                <a:solidFill>
                  <a:srgbClr val="C00000"/>
                </a:solidFill>
                <a:latin typeface="Athanasius" pitchFamily="2" charset="0"/>
              </a:rPr>
              <a:t>allhloui`a</a:t>
            </a:r>
            <a:endParaRPr lang="fr-FR" b="1" dirty="0">
              <a:solidFill>
                <a:srgbClr val="C00000"/>
              </a:solidFill>
              <a:latin typeface="Athanasius" pitchFamily="2" charset="0"/>
            </a:endParaRPr>
          </a:p>
          <a:p>
            <a:pPr marL="0" indent="0" algn="just">
              <a:buNone/>
            </a:pPr>
            <a:r>
              <a:rPr lang="fr-FR" b="1" dirty="0" err="1">
                <a:latin typeface="Athanasius" pitchFamily="2" charset="0"/>
              </a:rPr>
              <a:t>Eiexw</a:t>
            </a:r>
            <a:r>
              <a:rPr lang="fr-FR" b="1" dirty="0">
                <a:latin typeface="Athanasius" pitchFamily="2" charset="0"/>
              </a:rPr>
              <a:t> `</a:t>
            </a:r>
            <a:r>
              <a:rPr lang="fr-FR" b="1" dirty="0" err="1">
                <a:latin typeface="Athanasius" pitchFamily="2" charset="0"/>
              </a:rPr>
              <a:t>èmpapneuma</a:t>
            </a:r>
            <a:r>
              <a:rPr lang="fr-FR" b="1" dirty="0">
                <a:latin typeface="Athanasius" pitchFamily="2" charset="0"/>
              </a:rPr>
              <a:t>  ‘en  </a:t>
            </a:r>
            <a:r>
              <a:rPr lang="fr-FR" b="1" dirty="0" err="1">
                <a:latin typeface="Athanasius" pitchFamily="2" charset="0"/>
              </a:rPr>
              <a:t>nekjij</a:t>
            </a:r>
            <a:r>
              <a:rPr lang="fr-FR" b="1" dirty="0">
                <a:latin typeface="Athanasius" pitchFamily="2" charset="0"/>
              </a:rPr>
              <a:t>  &gt;  </a:t>
            </a:r>
            <a:r>
              <a:rPr lang="fr-FR" b="1" dirty="0" err="1">
                <a:latin typeface="Athanasius" pitchFamily="2" charset="0"/>
              </a:rPr>
              <a:t>akcott</a:t>
            </a:r>
            <a:r>
              <a:rPr lang="fr-FR" b="1" dirty="0">
                <a:latin typeface="Athanasius" pitchFamily="2" charset="0"/>
              </a:rPr>
              <a:t>  P_  V;  `</a:t>
            </a:r>
            <a:r>
              <a:rPr lang="fr-FR" b="1" dirty="0" err="1">
                <a:latin typeface="Athanasius" pitchFamily="2" charset="0"/>
              </a:rPr>
              <a:t>ènte</a:t>
            </a:r>
            <a:r>
              <a:rPr lang="fr-FR" b="1" dirty="0">
                <a:latin typeface="Athanasius" pitchFamily="2" charset="0"/>
              </a:rPr>
              <a:t>  ;</a:t>
            </a:r>
            <a:r>
              <a:rPr lang="fr-FR" b="1" dirty="0" err="1">
                <a:latin typeface="Athanasius" pitchFamily="2" charset="0"/>
              </a:rPr>
              <a:t>meqmhi</a:t>
            </a:r>
            <a:r>
              <a:rPr lang="fr-FR" b="1" dirty="0">
                <a:latin typeface="Athanasius" pitchFamily="2" charset="0"/>
              </a:rPr>
              <a:t>  &gt; `</a:t>
            </a:r>
            <a:r>
              <a:rPr lang="fr-FR" b="1" dirty="0" err="1">
                <a:solidFill>
                  <a:srgbClr val="C00000"/>
                </a:solidFill>
                <a:latin typeface="Athanasius" pitchFamily="2" charset="0"/>
              </a:rPr>
              <a:t>allhloui`a</a:t>
            </a:r>
            <a:r>
              <a:rPr lang="fr-FR" b="1" dirty="0">
                <a:solidFill>
                  <a:srgbClr val="C00000"/>
                </a:solidFill>
                <a:latin typeface="Athanasius" pitchFamily="2" charset="0"/>
              </a:rPr>
              <a:t> </a:t>
            </a:r>
          </a:p>
          <a:p>
            <a:pPr marL="0" indent="0" algn="just">
              <a:buNone/>
            </a:pPr>
            <a:endParaRPr lang="fr-FR" dirty="0">
              <a:solidFill>
                <a:srgbClr val="C00000"/>
              </a:solidFill>
              <a:latin typeface="Athanasius" pitchFamily="2" charset="0"/>
            </a:endParaRPr>
          </a:p>
          <a:p>
            <a:pPr marL="0" indent="0" algn="just">
              <a:buNone/>
            </a:pPr>
            <a:endParaRPr lang="fr-FR"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1"/>
            <a:ext cx="5400600" cy="3456384"/>
          </a:xfrm>
          <a:prstGeom prst="rect">
            <a:avLst/>
          </a:prstGeom>
        </p:spPr>
        <p:txBody>
          <a:bodyPr wrap="square">
            <a:normAutofit/>
          </a:bodyPr>
          <a:lstStyle/>
          <a:p>
            <a:pPr algn="just" rtl="1"/>
            <a:r>
              <a:rPr lang="ar-SA" sz="2400" b="1" i="1" dirty="0">
                <a:solidFill>
                  <a:srgbClr val="C00000"/>
                </a:solidFill>
              </a:rPr>
              <a:t>مزمور  ١٤٢ : ٦، ٧</a:t>
            </a:r>
            <a:r>
              <a:rPr lang="fr-FR" sz="2400" b="1" i="1" dirty="0">
                <a:solidFill>
                  <a:srgbClr val="C00000"/>
                </a:solidFill>
              </a:rPr>
              <a:t> </a:t>
            </a:r>
            <a:r>
              <a:rPr lang="ar-SA" sz="2400" b="1" i="1" dirty="0">
                <a:solidFill>
                  <a:srgbClr val="C00000"/>
                </a:solidFill>
              </a:rPr>
              <a:t>مزمور ٣٠ : ٣ ،٤ </a:t>
            </a:r>
            <a:endParaRPr lang="fr-FR" sz="2400" b="1" i="1" dirty="0">
              <a:solidFill>
                <a:srgbClr val="C00000"/>
              </a:solidFill>
            </a:endParaRPr>
          </a:p>
          <a:p>
            <a:pPr algn="just" rtl="1"/>
            <a:r>
              <a:rPr lang="ar-SA" sz="3200" b="1" dirty="0"/>
              <a:t>بسطت يدي إليك فإستجب لي يارب عاجلاً، فقد فنيت روحي. ولا تصرف وجهك عني، فأشابه الهابطين في الجب</a:t>
            </a:r>
            <a:r>
              <a:rPr lang="fr-FR" sz="3200" b="1" dirty="0"/>
              <a:t>.</a:t>
            </a:r>
            <a:r>
              <a:rPr lang="ar-SA" sz="3200" b="1" dirty="0"/>
              <a:t> </a:t>
            </a:r>
            <a:r>
              <a:rPr lang="ar-SA" sz="3200" b="1" dirty="0">
                <a:solidFill>
                  <a:srgbClr val="C00000"/>
                </a:solidFill>
              </a:rPr>
              <a:t>الليلويا</a:t>
            </a:r>
            <a:r>
              <a:rPr lang="fr-FR" sz="3200" b="1" dirty="0">
                <a:solidFill>
                  <a:srgbClr val="C00000"/>
                </a:solidFill>
              </a:rPr>
              <a:t>.</a:t>
            </a:r>
          </a:p>
          <a:p>
            <a:pPr algn="just" rtl="1"/>
            <a:r>
              <a:rPr lang="ar-SA" sz="3200" b="1" dirty="0"/>
              <a:t>في يديك أستودع روحي ولقد فديتني أيها الرب إله الحق </a:t>
            </a:r>
            <a:r>
              <a:rPr lang="ar-SA" sz="3200" b="1" dirty="0">
                <a:solidFill>
                  <a:srgbClr val="C00000"/>
                </a:solidFill>
              </a:rPr>
              <a:t>الليلويا</a:t>
            </a:r>
            <a:endParaRPr lang="ar-SA" sz="32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2996952"/>
            <a:ext cx="5472608"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400" b="1" i="1" dirty="0">
                <a:solidFill>
                  <a:srgbClr val="C00000"/>
                </a:solidFill>
              </a:rPr>
              <a:t>Psaume 142 : 6 et 7</a:t>
            </a:r>
            <a:r>
              <a:rPr lang="fr-FR" sz="2400" dirty="0">
                <a:solidFill>
                  <a:srgbClr val="C00000"/>
                </a:solidFill>
              </a:rPr>
              <a:t> </a:t>
            </a:r>
            <a:r>
              <a:rPr lang="fr-FR" sz="2400" b="1" i="1" dirty="0">
                <a:solidFill>
                  <a:srgbClr val="C00000"/>
                </a:solidFill>
              </a:rPr>
              <a:t>Psaume 30 : 6 </a:t>
            </a:r>
          </a:p>
          <a:p>
            <a:pPr marL="1588" indent="-1588" algn="just">
              <a:buNone/>
            </a:pPr>
            <a:r>
              <a:rPr lang="fr-FR" sz="2400" b="1" dirty="0"/>
              <a:t>Je tends les mains vers Toi… Vite, réponds-moi, Seigneur : je suis à bout de souffle. Ne me cache pas Ton Visage, ou je serai de ceux qui tombent dans la fosse. </a:t>
            </a:r>
            <a:r>
              <a:rPr lang="fr-FR" sz="2400" b="1" dirty="0">
                <a:solidFill>
                  <a:srgbClr val="C00000"/>
                </a:solidFill>
              </a:rPr>
              <a:t>Alléluia.</a:t>
            </a:r>
          </a:p>
          <a:p>
            <a:pPr marL="1588" indent="-1588" algn="just">
              <a:buNone/>
            </a:pPr>
            <a:r>
              <a:rPr lang="fr-FR" sz="2400" b="1" dirty="0"/>
              <a:t>En tes mains je remets mon esprit ; Tu me rachètes, Seigneur, Dieu de vérité. </a:t>
            </a:r>
            <a:r>
              <a:rPr lang="fr-FR" sz="2400" b="1" dirty="0">
                <a:solidFill>
                  <a:srgbClr val="C00000"/>
                </a:solidFill>
              </a:rPr>
              <a:t>Alléluia</a:t>
            </a:r>
          </a:p>
        </p:txBody>
      </p:sp>
    </p:spTree>
    <p:extLst>
      <p:ext uri="{BB962C8B-B14F-4D97-AF65-F5344CB8AC3E}">
        <p14:creationId xmlns:p14="http://schemas.microsoft.com/office/powerpoint/2010/main" val="3853183014"/>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97890529"/>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Matqeon  Kev  k/z/&gt;n/a/-n/ /</a:t>
            </a:r>
          </a:p>
          <a:p>
            <a:pPr marL="0" indent="0" algn="ctr">
              <a:buNone/>
            </a:pPr>
            <a:endParaRPr lang="pt-BR" sz="24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pikatapetacma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afvwji</a:t>
            </a:r>
            <a:r>
              <a:rPr lang="en-US" sz="2400" b="1" dirty="0">
                <a:latin typeface="Athanasius" pitchFamily="2" charset="0"/>
              </a:rPr>
              <a: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wi</a:t>
            </a:r>
            <a:r>
              <a:rPr lang="en-US" sz="2400" b="1" dirty="0">
                <a:latin typeface="Athanasius" pitchFamily="2" charset="0"/>
              </a:rPr>
              <a:t> `</a:t>
            </a:r>
            <a:r>
              <a:rPr lang="en-US" sz="2400" b="1" dirty="0" err="1">
                <a:latin typeface="Athanasius" pitchFamily="2" charset="0"/>
              </a:rPr>
              <a:t>èepecht</a:t>
            </a:r>
            <a:r>
              <a:rPr lang="en-US" sz="2400" b="1" dirty="0">
                <a:latin typeface="Athanasius" pitchFamily="2" charset="0"/>
              </a:rPr>
              <a:t> </a:t>
            </a:r>
            <a:r>
              <a:rPr lang="en-US" sz="2400" b="1" dirty="0" err="1">
                <a:latin typeface="Athanasius" pitchFamily="2" charset="0"/>
              </a:rPr>
              <a:t>afer</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pika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afmonmen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nipetra</a:t>
            </a:r>
            <a:r>
              <a:rPr lang="en-US" sz="2400" b="1" dirty="0">
                <a:latin typeface="Athanasius" pitchFamily="2" charset="0"/>
              </a:rPr>
              <a:t> </a:t>
            </a:r>
            <a:r>
              <a:rPr lang="en-US" sz="2400" b="1" dirty="0" err="1">
                <a:latin typeface="Athanasius" pitchFamily="2" charset="0"/>
              </a:rPr>
              <a:t>auvwji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ni`èm</a:t>
            </a:r>
            <a:r>
              <a:rPr lang="en-US" sz="2400" b="1" dirty="0">
                <a:latin typeface="Athanasius" pitchFamily="2" charset="0"/>
              </a:rPr>
              <a:t>\au </a:t>
            </a:r>
            <a:r>
              <a:rPr lang="en-US" sz="2400" b="1" dirty="0" err="1">
                <a:latin typeface="Athanasius" pitchFamily="2" charset="0"/>
              </a:rPr>
              <a:t>auouwn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èncwma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nh`èetauenkot</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nheqouab</a:t>
            </a:r>
            <a:r>
              <a:rPr lang="en-US" sz="2400" b="1" dirty="0">
                <a:latin typeface="Athanasius" pitchFamily="2" charset="0"/>
              </a:rPr>
              <a:t> </a:t>
            </a:r>
            <a:r>
              <a:rPr lang="en-US" sz="2400" b="1" dirty="0" err="1">
                <a:latin typeface="Athanasius" pitchFamily="2" charset="0"/>
              </a:rPr>
              <a:t>autwounou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èetaui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ni`èm</a:t>
            </a:r>
            <a:r>
              <a:rPr lang="en-US" sz="2400" b="1" dirty="0">
                <a:latin typeface="Athanasius" pitchFamily="2" charset="0"/>
              </a:rPr>
              <a:t>\au </a:t>
            </a:r>
            <a:r>
              <a:rPr lang="en-US" sz="2400" b="1" dirty="0" err="1">
                <a:latin typeface="Athanasius" pitchFamily="2" charset="0"/>
              </a:rPr>
              <a:t>menenca</a:t>
            </a:r>
            <a:r>
              <a:rPr lang="en-US" sz="2400" b="1" dirty="0">
                <a:latin typeface="Athanasius" pitchFamily="2" charset="0"/>
              </a:rPr>
              <a:t> `</a:t>
            </a:r>
            <a:r>
              <a:rPr lang="en-US" sz="2400" b="1" dirty="0" err="1">
                <a:latin typeface="Athanasius" pitchFamily="2" charset="0"/>
              </a:rPr>
              <a:t>èqreftwnf</a:t>
            </a:r>
            <a:r>
              <a:rPr lang="en-US" sz="2400" b="1" dirty="0">
                <a:latin typeface="Athanasius" pitchFamily="2" charset="0"/>
              </a:rPr>
              <a:t> &gt; au]e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èe;baki</a:t>
            </a:r>
            <a:r>
              <a:rPr lang="en-US" sz="2400" b="1" dirty="0">
                <a:latin typeface="Athanasius" pitchFamily="2" charset="0"/>
              </a:rPr>
              <a:t> </a:t>
            </a:r>
            <a:r>
              <a:rPr lang="en-US" sz="2400" b="1" dirty="0" err="1">
                <a:latin typeface="Athanasius" pitchFamily="2" charset="0"/>
              </a:rPr>
              <a:t>eqouab</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auouwn</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èeoumh</a:t>
            </a:r>
            <a:r>
              <a:rPr lang="en-US" sz="2400" b="1" dirty="0">
                <a:latin typeface="Athanasius" pitchFamily="2" charset="0"/>
              </a:rPr>
              <a:t>].</a:t>
            </a:r>
          </a:p>
          <a:p>
            <a:pPr marL="0" indent="0" algn="just">
              <a:buNone/>
            </a:pPr>
            <a:r>
              <a:rPr lang="en-US" sz="2400" b="1" dirty="0" err="1">
                <a:latin typeface="Athanasius" pitchFamily="2" charset="0"/>
              </a:rPr>
              <a:t>Piekatontarxoc</a:t>
            </a:r>
            <a:r>
              <a:rPr lang="en-US" sz="2400" b="1" dirty="0">
                <a:latin typeface="Athanasius" pitchFamily="2" charset="0"/>
              </a:rPr>
              <a:t> de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nheqnemaf</a:t>
            </a:r>
            <a:r>
              <a:rPr lang="en-US" sz="2400" b="1" dirty="0">
                <a:latin typeface="Athanasius" pitchFamily="2" charset="0"/>
              </a:rPr>
              <a:t> </a:t>
            </a:r>
            <a:r>
              <a:rPr lang="en-US" sz="2400" b="1" dirty="0" err="1">
                <a:latin typeface="Athanasius" pitchFamily="2" charset="0"/>
              </a:rPr>
              <a:t>eu`èare</a:t>
            </a:r>
            <a:r>
              <a:rPr lang="en-US" sz="2400" b="1" dirty="0">
                <a:latin typeface="Athanasius" pitchFamily="2" charset="0"/>
              </a:rPr>
              <a:t>\ `</a:t>
            </a:r>
            <a:r>
              <a:rPr lang="en-US" sz="2400" b="1" dirty="0" err="1">
                <a:latin typeface="Athanasius" pitchFamily="2" charset="0"/>
              </a:rPr>
              <a:t>èeIhc</a:t>
            </a:r>
            <a:r>
              <a:rPr lang="en-US" sz="2400" b="1" dirty="0">
                <a:latin typeface="Athanasius" pitchFamily="2" charset="0"/>
              </a:rPr>
              <a:t>? &gt; `</a:t>
            </a:r>
            <a:r>
              <a:rPr lang="en-US" sz="2400" b="1" dirty="0" err="1">
                <a:latin typeface="Athanasius" pitchFamily="2" charset="0"/>
              </a:rPr>
              <a:t>èetaunau</a:t>
            </a:r>
            <a:r>
              <a:rPr lang="en-US" sz="2400" b="1" dirty="0">
                <a:latin typeface="Athanasius" pitchFamily="2" charset="0"/>
              </a:rPr>
              <a:t> `</a:t>
            </a:r>
            <a:r>
              <a:rPr lang="en-US" sz="2400" b="1" dirty="0" err="1">
                <a:latin typeface="Athanasius" pitchFamily="2" charset="0"/>
              </a:rPr>
              <a:t>èepimonmen</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nh`èetau</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&gt; </a:t>
            </a:r>
            <a:r>
              <a:rPr lang="en-US" sz="2400" b="1" dirty="0" err="1">
                <a:latin typeface="Athanasius" pitchFamily="2" charset="0"/>
              </a:rPr>
              <a:t>auer</a:t>
            </a:r>
            <a:r>
              <a:rPr lang="en-US" sz="2400" b="1" dirty="0">
                <a:latin typeface="Athanasius" pitchFamily="2" charset="0"/>
              </a:rPr>
              <a:t>\o; `</a:t>
            </a:r>
            <a:r>
              <a:rPr lang="en-US" sz="2400" b="1" dirty="0" err="1">
                <a:latin typeface="Athanasius" pitchFamily="2" charset="0"/>
              </a:rPr>
              <a:t>èema</a:t>
            </a:r>
            <a:r>
              <a:rPr lang="en-US" sz="2400" b="1" dirty="0">
                <a:latin typeface="Athanasius" pitchFamily="2" charset="0"/>
              </a:rPr>
              <a:t>]w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ta`èvmhi</a:t>
            </a:r>
            <a:r>
              <a:rPr lang="en-US" sz="2400" b="1" dirty="0">
                <a:latin typeface="Athanasius" pitchFamily="2" charset="0"/>
              </a:rPr>
              <a:t> ne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èmV</a:t>
            </a:r>
            <a:r>
              <a:rPr lang="en-US" sz="2400" b="1" dirty="0">
                <a:latin typeface="Athanasius" pitchFamily="2" charset="0"/>
              </a:rPr>
              <a:t>;. Ne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de `</a:t>
            </a:r>
            <a:r>
              <a:rPr lang="en-US" sz="2400" b="1" dirty="0" err="1">
                <a:latin typeface="Athanasius" pitchFamily="2" charset="0"/>
              </a:rPr>
              <a:t>èn`èc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eunau</a:t>
            </a:r>
            <a:r>
              <a:rPr lang="en-US" sz="2400" b="1" dirty="0">
                <a:latin typeface="Athanasius" pitchFamily="2" charset="0"/>
              </a:rPr>
              <a:t> \</a:t>
            </a:r>
            <a:r>
              <a:rPr lang="en-US" sz="2400" b="1" dirty="0" err="1">
                <a:latin typeface="Athanasius" pitchFamily="2" charset="0"/>
              </a:rPr>
              <a:t>ivouei</a:t>
            </a:r>
            <a:r>
              <a:rPr lang="en-US" sz="2400" b="1" dirty="0">
                <a:latin typeface="Athanasius" pitchFamily="2" charset="0"/>
              </a:rPr>
              <a:t> &gt; `</a:t>
            </a:r>
            <a:r>
              <a:rPr lang="en-US" sz="2400" b="1" dirty="0" err="1">
                <a:latin typeface="Athanasius" pitchFamily="2" charset="0"/>
              </a:rPr>
              <a:t>èete</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ne </a:t>
            </a:r>
            <a:r>
              <a:rPr lang="en-US" sz="2400" b="1" dirty="0" err="1">
                <a:latin typeface="Athanasius" pitchFamily="2" charset="0"/>
              </a:rPr>
              <a:t>nh`èenaumo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 `</a:t>
            </a:r>
            <a:r>
              <a:rPr lang="en-US" sz="2400" b="1" dirty="0" err="1">
                <a:latin typeface="Athanasius" pitchFamily="2" charset="0"/>
              </a:rPr>
              <a:t>èebol'en</a:t>
            </a:r>
            <a:r>
              <a:rPr lang="en-US" sz="2400" b="1" dirty="0">
                <a:latin typeface="Athanasius" pitchFamily="2" charset="0"/>
              </a:rPr>
              <a:t> ;Galilea </a:t>
            </a:r>
            <a:r>
              <a:rPr lang="en-US" sz="2400" b="1" dirty="0" err="1">
                <a:latin typeface="Athanasius" pitchFamily="2" charset="0"/>
              </a:rPr>
              <a:t>eu</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èetenare</a:t>
            </a:r>
            <a:r>
              <a:rPr lang="en-US" sz="2400" b="1" dirty="0">
                <a:latin typeface="Athanasius" pitchFamily="2" charset="0"/>
              </a:rPr>
              <a: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Magdalinh</a:t>
            </a:r>
            <a:r>
              <a:rPr lang="en-US" sz="2400" b="1" dirty="0">
                <a:latin typeface="Athanasius" pitchFamily="2" charset="0"/>
              </a:rPr>
              <a:t> &gt; </a:t>
            </a:r>
            <a:r>
              <a:rPr lang="en-US" sz="2400" b="1" dirty="0" err="1">
                <a:latin typeface="Athanasius" pitchFamily="2" charset="0"/>
              </a:rPr>
              <a:t>nem</a:t>
            </a:r>
            <a:r>
              <a:rPr lang="en-US" sz="2400" b="1" dirty="0">
                <a:latin typeface="Athanasius" pitchFamily="2" charset="0"/>
              </a:rPr>
              <a:t> Maria </a:t>
            </a:r>
            <a:r>
              <a:rPr lang="en-US" sz="2400" b="1" dirty="0" err="1">
                <a:latin typeface="Athanasius" pitchFamily="2" charset="0"/>
              </a:rPr>
              <a:t>qa</a:t>
            </a:r>
            <a:r>
              <a:rPr lang="en-US" sz="2400" b="1" dirty="0">
                <a:latin typeface="Athanasius" pitchFamily="2" charset="0"/>
              </a:rPr>
              <a:t> </a:t>
            </a:r>
            <a:r>
              <a:rPr lang="en-US" sz="2400" b="1" dirty="0" err="1">
                <a:latin typeface="Athanasius" pitchFamily="2" charset="0"/>
              </a:rPr>
              <a:t>Iakwboc</a:t>
            </a:r>
            <a:r>
              <a:rPr lang="en-US" sz="2400" b="1" dirty="0">
                <a:latin typeface="Athanasius" pitchFamily="2" charset="0"/>
              </a:rPr>
              <a:t> &gt;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èqmau</a:t>
            </a:r>
            <a:r>
              <a:rPr lang="en-US" sz="2400" b="1" dirty="0">
                <a:latin typeface="Athanasius" pitchFamily="2" charset="0"/>
              </a:rPr>
              <a:t> `</a:t>
            </a:r>
            <a:r>
              <a:rPr lang="en-US" sz="2400" b="1" dirty="0" err="1">
                <a:latin typeface="Athanasius" pitchFamily="2" charset="0"/>
              </a:rPr>
              <a:t>ènIwchv</a:t>
            </a:r>
            <a:r>
              <a:rPr lang="en-US" sz="2400" b="1" dirty="0">
                <a:latin typeface="Athanasius" pitchFamily="2" charset="0"/>
              </a:rPr>
              <a:t> &gt;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èqmau</a:t>
            </a:r>
            <a:r>
              <a:rPr lang="en-US" sz="2400" b="1" dirty="0">
                <a:latin typeface="Athanasius" pitchFamily="2" charset="0"/>
              </a:rPr>
              <a:t> `</a:t>
            </a:r>
            <a:r>
              <a:rPr lang="en-US" sz="2400" b="1" dirty="0" err="1">
                <a:latin typeface="Athanasius" pitchFamily="2" charset="0"/>
              </a:rPr>
              <a:t>ènnen</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ènZebedeoc</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7D4448EA-949C-43F1-B02E-D9990C595422}"/>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91E53085-B0B6-4ED6-BD59-9196B7530FC6}"/>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294084096"/>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Markon  Kev i/e&gt;// l/h/-m/a/</a:t>
            </a:r>
          </a:p>
          <a:p>
            <a:pPr marL="0" indent="0" algn="ctr">
              <a:buNone/>
            </a:pPr>
            <a:endParaRPr lang="pt-BR" sz="2000" b="1" dirty="0">
              <a:solidFill>
                <a:srgbClr val="C00000"/>
              </a:solidFill>
              <a:latin typeface="Athanasius" pitchFamily="2" charset="0"/>
            </a:endParaRPr>
          </a:p>
          <a:p>
            <a:pPr marL="0" indent="0" algn="just">
              <a:buNone/>
            </a:pPr>
            <a:r>
              <a:rPr lang="en-US" b="1" dirty="0" err="1">
                <a:latin typeface="Athanasius" pitchFamily="2" charset="0"/>
              </a:rPr>
              <a:t>Ouo</a:t>
            </a:r>
            <a:r>
              <a:rPr lang="en-US" b="1" dirty="0">
                <a:latin typeface="Athanasius" pitchFamily="2" charset="0"/>
              </a:rPr>
              <a:t>\ </a:t>
            </a:r>
            <a:r>
              <a:rPr lang="en-US" b="1" dirty="0" err="1">
                <a:latin typeface="Athanasius" pitchFamily="2" charset="0"/>
              </a:rPr>
              <a:t>pikatapetacma</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piervei</a:t>
            </a:r>
            <a:r>
              <a:rPr lang="en-US" b="1" dirty="0">
                <a:latin typeface="Athanasius" pitchFamily="2" charset="0"/>
              </a:rPr>
              <a:t> </a:t>
            </a:r>
            <a:r>
              <a:rPr lang="en-US" b="1" dirty="0" err="1">
                <a:latin typeface="Athanasius" pitchFamily="2" charset="0"/>
              </a:rPr>
              <a:t>afvw</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ècnau</a:t>
            </a:r>
            <a:r>
              <a:rPr lang="en-US" b="1" dirty="0">
                <a:latin typeface="Athanasius" pitchFamily="2" charset="0"/>
              </a:rPr>
              <a:t> &gt; </a:t>
            </a:r>
            <a:r>
              <a:rPr lang="en-US" b="1" dirty="0" err="1">
                <a:latin typeface="Athanasius" pitchFamily="2" charset="0"/>
              </a:rPr>
              <a:t>icjen</a:t>
            </a:r>
            <a:r>
              <a:rPr lang="en-US" b="1" dirty="0">
                <a:latin typeface="Athanasius" pitchFamily="2" charset="0"/>
              </a:rPr>
              <a:t> `</a:t>
            </a:r>
            <a:r>
              <a:rPr lang="en-US" b="1" dirty="0" err="1">
                <a:latin typeface="Athanasius" pitchFamily="2" charset="0"/>
              </a:rPr>
              <a:t>èèp</a:t>
            </a:r>
            <a:r>
              <a:rPr lang="en-US" b="1" dirty="0">
                <a:latin typeface="Athanasius" pitchFamily="2" charset="0"/>
              </a:rPr>
              <a:t>]</a:t>
            </a:r>
            <a:r>
              <a:rPr lang="en-US" b="1" dirty="0" err="1">
                <a:latin typeface="Athanasius" pitchFamily="2" charset="0"/>
              </a:rPr>
              <a:t>wi</a:t>
            </a:r>
            <a:r>
              <a:rPr lang="en-US" b="1" dirty="0">
                <a:latin typeface="Athanasius" pitchFamily="2" charset="0"/>
              </a:rPr>
              <a:t> `</a:t>
            </a:r>
            <a:r>
              <a:rPr lang="en-US" b="1" dirty="0" err="1">
                <a:latin typeface="Athanasius" pitchFamily="2" charset="0"/>
              </a:rPr>
              <a:t>èe`è'rhi</a:t>
            </a:r>
            <a:r>
              <a:rPr lang="en-US" b="1" dirty="0">
                <a:latin typeface="Athanasius" pitchFamily="2" charset="0"/>
              </a:rPr>
              <a:t>. </a:t>
            </a:r>
            <a:r>
              <a:rPr lang="en-US" b="1" dirty="0" err="1">
                <a:latin typeface="Athanasius" pitchFamily="2" charset="0"/>
              </a:rPr>
              <a:t>Etanau</a:t>
            </a:r>
            <a:r>
              <a:rPr lang="en-US" b="1" dirty="0">
                <a:latin typeface="Athanasius" pitchFamily="2" charset="0"/>
              </a:rPr>
              <a:t> de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piekatontarxoc</a:t>
            </a:r>
            <a:r>
              <a:rPr lang="en-US" b="1" dirty="0">
                <a:latin typeface="Athanasius" pitchFamily="2" charset="0"/>
              </a:rPr>
              <a:t> </a:t>
            </a:r>
            <a:r>
              <a:rPr lang="en-US" b="1" dirty="0" err="1">
                <a:latin typeface="Athanasius" pitchFamily="2" charset="0"/>
              </a:rPr>
              <a:t>vhèet`èo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èeratf</a:t>
            </a:r>
            <a:r>
              <a:rPr lang="en-US" b="1" dirty="0">
                <a:latin typeface="Athanasius" pitchFamily="2" charset="0"/>
              </a:rPr>
              <a:t> `</a:t>
            </a:r>
            <a:r>
              <a:rPr lang="en-US" b="1" dirty="0" err="1">
                <a:latin typeface="Athanasius" pitchFamily="2" charset="0"/>
              </a:rPr>
              <a:t>èmpef`èmqo</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af</a:t>
            </a:r>
            <a:r>
              <a:rPr lang="en-US" b="1" dirty="0">
                <a:latin typeface="Athanasius" pitchFamily="2" charset="0"/>
              </a:rPr>
              <a:t>; `</a:t>
            </a:r>
            <a:r>
              <a:rPr lang="en-US" b="1" dirty="0" err="1">
                <a:latin typeface="Athanasius" pitchFamily="2" charset="0"/>
              </a:rPr>
              <a:t>èmpipn?a</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&gt; `</a:t>
            </a:r>
            <a:r>
              <a:rPr lang="en-US" b="1" dirty="0" err="1">
                <a:latin typeface="Athanasius" pitchFamily="2" charset="0"/>
              </a:rPr>
              <a:t>èalhqwc</a:t>
            </a:r>
            <a:r>
              <a:rPr lang="en-US" b="1" dirty="0">
                <a:latin typeface="Athanasius" pitchFamily="2" charset="0"/>
              </a:rPr>
              <a:t> </a:t>
            </a:r>
            <a:r>
              <a:rPr lang="en-US" b="1" dirty="0" err="1">
                <a:latin typeface="Athanasius" pitchFamily="2" charset="0"/>
              </a:rPr>
              <a:t>pairwmi</a:t>
            </a:r>
            <a:r>
              <a:rPr lang="en-US" b="1" dirty="0">
                <a:latin typeface="Athanasius" pitchFamily="2" charset="0"/>
              </a:rPr>
              <a:t> ne `</a:t>
            </a:r>
            <a:r>
              <a:rPr lang="en-US" b="1" dirty="0" err="1">
                <a:latin typeface="Athanasius" pitchFamily="2" charset="0"/>
              </a:rPr>
              <a:t>èp</a:t>
            </a:r>
            <a:r>
              <a:rPr lang="en-US" b="1" dirty="0">
                <a:latin typeface="Athanasius" pitchFamily="2" charset="0"/>
              </a:rPr>
              <a:t>]</a:t>
            </a:r>
            <a:r>
              <a:rPr lang="en-US" b="1" dirty="0" err="1">
                <a:latin typeface="Athanasius" pitchFamily="2" charset="0"/>
              </a:rPr>
              <a:t>hri</a:t>
            </a:r>
            <a:r>
              <a:rPr lang="en-US" b="1" dirty="0">
                <a:latin typeface="Athanasius" pitchFamily="2" charset="0"/>
              </a:rPr>
              <a:t> `</a:t>
            </a:r>
            <a:r>
              <a:rPr lang="en-US" b="1" dirty="0" err="1">
                <a:latin typeface="Athanasius" pitchFamily="2" charset="0"/>
              </a:rPr>
              <a:t>èmV</a:t>
            </a:r>
            <a:r>
              <a:rPr lang="en-US" b="1" dirty="0">
                <a:latin typeface="Athanasius" pitchFamily="2" charset="0"/>
              </a:rPr>
              <a:t>; </a:t>
            </a:r>
            <a:r>
              <a:rPr lang="en-US" b="1" dirty="0" err="1">
                <a:latin typeface="Athanasius" pitchFamily="2" charset="0"/>
              </a:rPr>
              <a:t>pe</a:t>
            </a:r>
            <a:r>
              <a:rPr lang="en-US" b="1" dirty="0">
                <a:latin typeface="Athanasius" pitchFamily="2" charset="0"/>
              </a:rPr>
              <a:t>. Ne </a:t>
            </a:r>
            <a:r>
              <a:rPr lang="en-US" b="1" dirty="0" err="1">
                <a:latin typeface="Athanasius" pitchFamily="2" charset="0"/>
              </a:rPr>
              <a:t>ouon</a:t>
            </a:r>
            <a:r>
              <a:rPr lang="en-US" b="1" dirty="0">
                <a:latin typeface="Athanasius" pitchFamily="2" charset="0"/>
              </a:rPr>
              <a:t> \</a:t>
            </a:r>
            <a:r>
              <a:rPr lang="en-US" b="1" dirty="0" err="1">
                <a:latin typeface="Athanasius" pitchFamily="2" charset="0"/>
              </a:rPr>
              <a:t>anke</a:t>
            </a:r>
            <a:r>
              <a:rPr lang="en-US" b="1" dirty="0">
                <a:latin typeface="Athanasius" pitchFamily="2" charset="0"/>
              </a:rPr>
              <a:t>\</a:t>
            </a:r>
            <a:r>
              <a:rPr lang="en-US" b="1" dirty="0" err="1">
                <a:latin typeface="Athanasius" pitchFamily="2" charset="0"/>
              </a:rPr>
              <a:t>i`èomi</a:t>
            </a:r>
            <a:r>
              <a:rPr lang="en-US" b="1" dirty="0">
                <a:latin typeface="Athanasius" pitchFamily="2" charset="0"/>
              </a:rPr>
              <a:t> de </a:t>
            </a:r>
            <a:r>
              <a:rPr lang="en-US" b="1" dirty="0" err="1">
                <a:latin typeface="Athanasius" pitchFamily="2" charset="0"/>
              </a:rPr>
              <a:t>eunau</a:t>
            </a:r>
            <a:r>
              <a:rPr lang="en-US" b="1" dirty="0">
                <a:latin typeface="Athanasius" pitchFamily="2" charset="0"/>
              </a:rPr>
              <a:t> \</a:t>
            </a:r>
            <a:r>
              <a:rPr lang="en-US" b="1" dirty="0" err="1">
                <a:latin typeface="Athanasius" pitchFamily="2" charset="0"/>
              </a:rPr>
              <a:t>ivouei</a:t>
            </a:r>
            <a:r>
              <a:rPr lang="en-US" b="1" dirty="0">
                <a:latin typeface="Athanasius" pitchFamily="2" charset="0"/>
              </a:rPr>
              <a:t> </a:t>
            </a:r>
            <a:r>
              <a:rPr lang="en-US" b="1" dirty="0" err="1">
                <a:latin typeface="Athanasius" pitchFamily="2" charset="0"/>
              </a:rPr>
              <a:t>nhè`èenare</a:t>
            </a:r>
            <a:r>
              <a:rPr lang="en-US" b="1" dirty="0">
                <a:latin typeface="Athanasius" pitchFamily="2" charset="0"/>
              </a:rPr>
              <a:t> Maria `</a:t>
            </a:r>
            <a:r>
              <a:rPr lang="en-US" b="1" dirty="0" err="1">
                <a:latin typeface="Athanasius" pitchFamily="2" charset="0"/>
              </a:rPr>
              <a:t>èn'htou</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Magdalinh</a:t>
            </a:r>
            <a:r>
              <a:rPr lang="en-US" b="1" dirty="0">
                <a:latin typeface="Athanasius" pitchFamily="2" charset="0"/>
              </a:rPr>
              <a:t> &gt; </a:t>
            </a:r>
            <a:r>
              <a:rPr lang="en-US" b="1" dirty="0" err="1">
                <a:latin typeface="Athanasius" pitchFamily="2" charset="0"/>
              </a:rPr>
              <a:t>nem</a:t>
            </a:r>
            <a:r>
              <a:rPr lang="en-US" b="1" dirty="0">
                <a:latin typeface="Athanasius" pitchFamily="2" charset="0"/>
              </a:rPr>
              <a:t> Maria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Iakwboc</a:t>
            </a:r>
            <a:r>
              <a:rPr lang="en-US" b="1" dirty="0">
                <a:latin typeface="Athanasius" pitchFamily="2" charset="0"/>
              </a:rPr>
              <a:t> </a:t>
            </a:r>
            <a:r>
              <a:rPr lang="en-US" b="1" dirty="0" err="1">
                <a:latin typeface="Athanasius" pitchFamily="2" charset="0"/>
              </a:rPr>
              <a:t>pikouji</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èqmau</a:t>
            </a:r>
            <a:r>
              <a:rPr lang="en-US" b="1" dirty="0">
                <a:latin typeface="Athanasius" pitchFamily="2" charset="0"/>
              </a:rPr>
              <a:t> `</a:t>
            </a:r>
            <a:r>
              <a:rPr lang="en-US" b="1" dirty="0" err="1">
                <a:latin typeface="Athanasius" pitchFamily="2" charset="0"/>
              </a:rPr>
              <a:t>ènIwch</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Calwmh</a:t>
            </a:r>
            <a:r>
              <a:rPr lang="en-US" b="1" dirty="0">
                <a:latin typeface="Athanasius" pitchFamily="2" charset="0"/>
              </a:rPr>
              <a:t>. </a:t>
            </a:r>
            <a:r>
              <a:rPr lang="en-US" b="1" dirty="0" err="1">
                <a:latin typeface="Athanasius" pitchFamily="2" charset="0"/>
              </a:rPr>
              <a:t>Nai</a:t>
            </a:r>
            <a:r>
              <a:rPr lang="en-US" b="1" dirty="0">
                <a:latin typeface="Athanasius" pitchFamily="2" charset="0"/>
              </a:rPr>
              <a:t> `</a:t>
            </a:r>
            <a:r>
              <a:rPr lang="en-US" b="1" dirty="0" err="1">
                <a:latin typeface="Athanasius" pitchFamily="2" charset="0"/>
              </a:rPr>
              <a:t>èenauoue</a:t>
            </a:r>
            <a:r>
              <a:rPr lang="en-US" b="1" dirty="0">
                <a:latin typeface="Athanasius" pitchFamily="2" charset="0"/>
              </a:rPr>
              <a:t>\ `</a:t>
            </a:r>
            <a:r>
              <a:rPr lang="en-US" b="1" dirty="0" err="1">
                <a:latin typeface="Athanasius" pitchFamily="2" charset="0"/>
              </a:rPr>
              <a:t>èncwf</a:t>
            </a:r>
            <a:r>
              <a:rPr lang="en-US" b="1" dirty="0">
                <a:latin typeface="Athanasius" pitchFamily="2" charset="0"/>
              </a:rPr>
              <a:t> \</a:t>
            </a:r>
            <a:r>
              <a:rPr lang="en-US" b="1" dirty="0" err="1">
                <a:latin typeface="Athanasius" pitchFamily="2" charset="0"/>
              </a:rPr>
              <a:t>ote</a:t>
            </a:r>
            <a:r>
              <a:rPr lang="en-US" b="1" dirty="0">
                <a:latin typeface="Athanasius" pitchFamily="2" charset="0"/>
              </a:rPr>
              <a:t> </a:t>
            </a:r>
            <a:r>
              <a:rPr lang="en-US" b="1" dirty="0" err="1">
                <a:latin typeface="Athanasius" pitchFamily="2" charset="0"/>
              </a:rPr>
              <a:t>euxh</a:t>
            </a:r>
            <a:r>
              <a:rPr lang="en-US" b="1" dirty="0">
                <a:latin typeface="Athanasius" pitchFamily="2" charset="0"/>
              </a:rPr>
              <a:t> '</a:t>
            </a:r>
            <a:r>
              <a:rPr lang="en-US" b="1" dirty="0" err="1">
                <a:latin typeface="Athanasius" pitchFamily="2" charset="0"/>
              </a:rPr>
              <a:t>en</a:t>
            </a:r>
            <a:r>
              <a:rPr lang="en-US" b="1" dirty="0">
                <a:latin typeface="Athanasius" pitchFamily="2" charset="0"/>
              </a:rPr>
              <a:t> ;Galilea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nau</a:t>
            </a:r>
            <a:r>
              <a:rPr lang="en-US" b="1" dirty="0">
                <a:latin typeface="Athanasius" pitchFamily="2" charset="0"/>
              </a:rPr>
              <a:t>]</a:t>
            </a:r>
            <a:r>
              <a:rPr lang="en-US" b="1" dirty="0" err="1">
                <a:latin typeface="Athanasius" pitchFamily="2" charset="0"/>
              </a:rPr>
              <a:t>em</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èmmof</a:t>
            </a:r>
            <a:r>
              <a:rPr lang="en-US" b="1" dirty="0">
                <a:latin typeface="Athanasius" pitchFamily="2" charset="0"/>
              </a:rPr>
              <a:t> &gt;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kemh</a:t>
            </a:r>
            <a:r>
              <a:rPr lang="en-US" b="1" dirty="0">
                <a:latin typeface="Athanasius" pitchFamily="2" charset="0"/>
              </a:rPr>
              <a:t>] `</a:t>
            </a:r>
            <a:r>
              <a:rPr lang="en-US" b="1" dirty="0" err="1">
                <a:latin typeface="Athanasius" pitchFamily="2" charset="0"/>
              </a:rPr>
              <a:t>èeau`èi</a:t>
            </a:r>
            <a:r>
              <a:rPr lang="en-US" b="1" dirty="0">
                <a:latin typeface="Athanasius" pitchFamily="2" charset="0"/>
              </a:rPr>
              <a:t> </a:t>
            </a:r>
            <a:r>
              <a:rPr lang="en-US" b="1" dirty="0" err="1">
                <a:latin typeface="Athanasius" pitchFamily="2" charset="0"/>
              </a:rPr>
              <a:t>nemaf</a:t>
            </a:r>
            <a:r>
              <a:rPr lang="en-US" b="1" dirty="0">
                <a:latin typeface="Athanasius" pitchFamily="2" charset="0"/>
              </a:rPr>
              <a:t> `</a:t>
            </a:r>
            <a:r>
              <a:rPr lang="en-US" b="1" dirty="0" err="1">
                <a:latin typeface="Athanasius" pitchFamily="2" charset="0"/>
              </a:rPr>
              <a:t>èe`è</a:t>
            </a:r>
            <a:r>
              <a:rPr lang="en-US" b="1" dirty="0">
                <a:latin typeface="Athanasius" pitchFamily="2" charset="0"/>
              </a:rPr>
              <a:t>\</a:t>
            </a:r>
            <a:r>
              <a:rPr lang="en-US" b="1" dirty="0" err="1">
                <a:latin typeface="Athanasius" pitchFamily="2" charset="0"/>
              </a:rPr>
              <a:t>rhi</a:t>
            </a:r>
            <a:r>
              <a:rPr lang="en-US" b="1" dirty="0">
                <a:latin typeface="Athanasius" pitchFamily="2" charset="0"/>
              </a:rPr>
              <a:t> `</a:t>
            </a:r>
            <a:r>
              <a:rPr lang="en-US" b="1" dirty="0" err="1">
                <a:latin typeface="Athanasius" pitchFamily="2" charset="0"/>
              </a:rPr>
              <a:t>èeIlh?m</a:t>
            </a:r>
            <a:r>
              <a:rPr lang="en-US"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00C208F5-4E1C-443C-A011-613DEB423AF6}"/>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6F45C05B-797D-4A7A-BDAE-C9EC2F54CF9D}"/>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551310979"/>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Loukan  Kev  k/g/&gt; m/z/- m/q/ /</a:t>
            </a:r>
          </a:p>
          <a:p>
            <a:pPr marL="0" indent="0" algn="ctr">
              <a:buNone/>
            </a:pPr>
            <a:endParaRPr lang="pt-BR" sz="1400" b="1" dirty="0">
              <a:solidFill>
                <a:srgbClr val="C00000"/>
              </a:solidFill>
              <a:latin typeface="Athanasius" pitchFamily="2" charset="0"/>
            </a:endParaRPr>
          </a:p>
          <a:p>
            <a:pPr marL="0" indent="0" algn="just">
              <a:buNone/>
            </a:pPr>
            <a:r>
              <a:rPr lang="en-US" b="1" dirty="0" err="1">
                <a:latin typeface="Athanasius" pitchFamily="2" charset="0"/>
              </a:rPr>
              <a:t>Etafnau</a:t>
            </a:r>
            <a:r>
              <a:rPr lang="en-US" b="1" dirty="0">
                <a:latin typeface="Athanasius" pitchFamily="2" charset="0"/>
              </a:rPr>
              <a:t> de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piekatontarxoc</a:t>
            </a:r>
            <a:r>
              <a:rPr lang="en-US" b="1" dirty="0">
                <a:latin typeface="Athanasius" pitchFamily="2" charset="0"/>
              </a:rPr>
              <a:t> `</a:t>
            </a:r>
            <a:r>
              <a:rPr lang="en-US" b="1" dirty="0" err="1">
                <a:latin typeface="Athanasius" pitchFamily="2" charset="0"/>
              </a:rPr>
              <a:t>èevh`èetaf</a:t>
            </a:r>
            <a:r>
              <a:rPr lang="en-US" b="1" dirty="0">
                <a:latin typeface="Athanasius" pitchFamily="2" charset="0"/>
              </a:rPr>
              <a:t>]</a:t>
            </a:r>
            <a:r>
              <a:rPr lang="en-US" b="1" dirty="0" err="1">
                <a:latin typeface="Athanasius" pitchFamily="2" charset="0"/>
              </a:rPr>
              <a:t>wpi</a:t>
            </a:r>
            <a:r>
              <a:rPr lang="en-US" b="1" dirty="0">
                <a:latin typeface="Athanasius" pitchFamily="2" charset="0"/>
              </a:rPr>
              <a:t> &gt; </a:t>
            </a:r>
            <a:r>
              <a:rPr lang="en-US" b="1" dirty="0" err="1">
                <a:latin typeface="Athanasius" pitchFamily="2" charset="0"/>
              </a:rPr>
              <a:t>naf</a:t>
            </a:r>
            <a:r>
              <a:rPr lang="en-US" b="1" dirty="0">
                <a:latin typeface="Athanasius" pitchFamily="2" charset="0"/>
              </a:rPr>
              <a:t>;`</a:t>
            </a:r>
            <a:r>
              <a:rPr lang="en-US" b="1" dirty="0" err="1">
                <a:latin typeface="Athanasius" pitchFamily="2" charset="0"/>
              </a:rPr>
              <a:t>èwou</a:t>
            </a:r>
            <a:r>
              <a:rPr lang="en-US" b="1" dirty="0">
                <a:latin typeface="Athanasius" pitchFamily="2" charset="0"/>
              </a:rPr>
              <a:t> `</a:t>
            </a:r>
            <a:r>
              <a:rPr lang="en-US" b="1" dirty="0" err="1">
                <a:latin typeface="Athanasius" pitchFamily="2" charset="0"/>
              </a:rPr>
              <a:t>èmV</a:t>
            </a:r>
            <a:r>
              <a:rPr lang="en-US" b="1" dirty="0">
                <a:latin typeface="Athanasius" pitchFamily="2" charset="0"/>
              </a:rPr>
              <a:t>; </a:t>
            </a:r>
            <a:r>
              <a:rPr lang="en-US" b="1" dirty="0" err="1">
                <a:latin typeface="Athanasius" pitchFamily="2" charset="0"/>
              </a:rPr>
              <a:t>efjw</a:t>
            </a:r>
            <a:r>
              <a:rPr lang="en-US" b="1" dirty="0">
                <a:latin typeface="Athanasius" pitchFamily="2" charset="0"/>
              </a:rPr>
              <a:t> `</a:t>
            </a:r>
            <a:r>
              <a:rPr lang="en-US" b="1" dirty="0" err="1">
                <a:latin typeface="Athanasius" pitchFamily="2" charset="0"/>
              </a:rPr>
              <a:t>èmmoc</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ontwc</a:t>
            </a:r>
            <a:r>
              <a:rPr lang="en-US" b="1" dirty="0">
                <a:latin typeface="Athanasius" pitchFamily="2" charset="0"/>
              </a:rPr>
              <a:t> ne </a:t>
            </a:r>
            <a:r>
              <a:rPr lang="en-US" b="1" dirty="0" err="1">
                <a:latin typeface="Athanasius" pitchFamily="2" charset="0"/>
              </a:rPr>
              <a:t>parwmi</a:t>
            </a:r>
            <a:r>
              <a:rPr lang="en-US" b="1" dirty="0">
                <a:latin typeface="Athanasius" pitchFamily="2" charset="0"/>
              </a:rPr>
              <a:t> </a:t>
            </a:r>
            <a:r>
              <a:rPr lang="en-US" b="1" dirty="0" err="1">
                <a:latin typeface="Athanasius" pitchFamily="2" charset="0"/>
              </a:rPr>
              <a:t>ou`èqmhi</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nimh</a:t>
            </a:r>
            <a:r>
              <a:rPr lang="en-US" b="1" dirty="0">
                <a:latin typeface="Athanasius" pitchFamily="2" charset="0"/>
              </a:rPr>
              <a:t>] </a:t>
            </a:r>
            <a:r>
              <a:rPr lang="en-US" b="1" dirty="0" err="1">
                <a:latin typeface="Athanasius" pitchFamily="2" charset="0"/>
              </a:rPr>
              <a:t>throu</a:t>
            </a:r>
            <a:r>
              <a:rPr lang="en-US" b="1" dirty="0">
                <a:latin typeface="Athanasius" pitchFamily="2" charset="0"/>
              </a:rPr>
              <a:t> `</a:t>
            </a:r>
            <a:r>
              <a:rPr lang="en-US" b="1" dirty="0" err="1">
                <a:latin typeface="Athanasius" pitchFamily="2" charset="0"/>
              </a:rPr>
              <a:t>èetau`èi</a:t>
            </a:r>
            <a:r>
              <a:rPr lang="en-US" b="1" dirty="0">
                <a:latin typeface="Athanasius" pitchFamily="2" charset="0"/>
              </a:rPr>
              <a:t> `</a:t>
            </a:r>
            <a:r>
              <a:rPr lang="en-US" b="1" dirty="0" err="1">
                <a:latin typeface="Athanasius" pitchFamily="2" charset="0"/>
              </a:rPr>
              <a:t>èejen</a:t>
            </a:r>
            <a:r>
              <a:rPr lang="en-US" b="1" dirty="0">
                <a:latin typeface="Athanasius" pitchFamily="2" charset="0"/>
              </a:rPr>
              <a:t> </a:t>
            </a:r>
            <a:r>
              <a:rPr lang="en-US" b="1" dirty="0" err="1">
                <a:latin typeface="Athanasius" pitchFamily="2" charset="0"/>
              </a:rPr>
              <a:t>taiqeoria</a:t>
            </a:r>
            <a:r>
              <a:rPr lang="en-US" b="1" dirty="0">
                <a:latin typeface="Athanasius" pitchFamily="2" charset="0"/>
              </a:rPr>
              <a:t> &gt; `</a:t>
            </a:r>
            <a:r>
              <a:rPr lang="en-US" b="1" dirty="0" err="1">
                <a:latin typeface="Athanasius" pitchFamily="2" charset="0"/>
              </a:rPr>
              <a:t>èetaunau</a:t>
            </a:r>
            <a:r>
              <a:rPr lang="en-US" b="1" dirty="0">
                <a:latin typeface="Athanasius" pitchFamily="2" charset="0"/>
              </a:rPr>
              <a:t> `</a:t>
            </a:r>
            <a:r>
              <a:rPr lang="en-US" b="1" dirty="0" err="1">
                <a:latin typeface="Athanasius" pitchFamily="2" charset="0"/>
              </a:rPr>
              <a:t>èenh`èetau</a:t>
            </a:r>
            <a:r>
              <a:rPr lang="en-US" b="1" dirty="0">
                <a:latin typeface="Athanasius" pitchFamily="2" charset="0"/>
              </a:rPr>
              <a:t>]</a:t>
            </a:r>
            <a:r>
              <a:rPr lang="en-US" b="1" dirty="0" err="1">
                <a:latin typeface="Athanasius" pitchFamily="2" charset="0"/>
              </a:rPr>
              <a:t>wpi</a:t>
            </a:r>
            <a:r>
              <a:rPr lang="en-US" b="1" dirty="0">
                <a:latin typeface="Athanasius" pitchFamily="2" charset="0"/>
              </a:rPr>
              <a:t> &gt; </a:t>
            </a:r>
            <a:r>
              <a:rPr lang="en-US" b="1" dirty="0" err="1">
                <a:latin typeface="Athanasius" pitchFamily="2" charset="0"/>
              </a:rPr>
              <a:t>autacqo</a:t>
            </a:r>
            <a:r>
              <a:rPr lang="en-US" b="1" dirty="0">
                <a:latin typeface="Athanasius" pitchFamily="2" charset="0"/>
              </a:rPr>
              <a:t> </a:t>
            </a:r>
            <a:r>
              <a:rPr lang="en-US" b="1" dirty="0" err="1">
                <a:latin typeface="Athanasius" pitchFamily="2" charset="0"/>
              </a:rPr>
              <a:t>eukwl</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toumecten</a:t>
            </a:r>
            <a:r>
              <a:rPr lang="en-US" b="1" dirty="0">
                <a:latin typeface="Athanasius" pitchFamily="2" charset="0"/>
              </a:rPr>
              <a:t>\ht. </a:t>
            </a:r>
            <a:r>
              <a:rPr lang="en-US" b="1" dirty="0" err="1">
                <a:latin typeface="Athanasius" pitchFamily="2" charset="0"/>
              </a:rPr>
              <a:t>Nau`èo</a:t>
            </a:r>
            <a:r>
              <a:rPr lang="en-US" b="1" dirty="0">
                <a:latin typeface="Athanasius" pitchFamily="2" charset="0"/>
              </a:rPr>
              <a:t>\</a:t>
            </a:r>
            <a:r>
              <a:rPr lang="en-US" b="1" dirty="0" err="1">
                <a:latin typeface="Athanasius" pitchFamily="2" charset="0"/>
              </a:rPr>
              <a:t>i</a:t>
            </a:r>
            <a:r>
              <a:rPr lang="en-US" b="1" dirty="0">
                <a:latin typeface="Athanasius" pitchFamily="2" charset="0"/>
              </a:rPr>
              <a:t> de `</a:t>
            </a:r>
            <a:r>
              <a:rPr lang="en-US" b="1" dirty="0" err="1">
                <a:latin typeface="Athanasius" pitchFamily="2" charset="0"/>
              </a:rPr>
              <a:t>èeratou</a:t>
            </a:r>
            <a:r>
              <a:rPr lang="en-US" b="1" dirty="0">
                <a:latin typeface="Athanasius" pitchFamily="2" charset="0"/>
              </a:rPr>
              <a:t> \</a:t>
            </a:r>
            <a:r>
              <a:rPr lang="en-US" b="1" dirty="0" err="1">
                <a:latin typeface="Athanasius" pitchFamily="2" charset="0"/>
              </a:rPr>
              <a:t>i</a:t>
            </a:r>
            <a:r>
              <a:rPr lang="en-US" b="1" dirty="0">
                <a:latin typeface="Athanasius" pitchFamily="2" charset="0"/>
              </a:rPr>
              <a:t> </a:t>
            </a:r>
            <a:r>
              <a:rPr lang="en-US" b="1" dirty="0" err="1">
                <a:latin typeface="Athanasius" pitchFamily="2" charset="0"/>
              </a:rPr>
              <a:t>vouei</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nefrem`èncwoun</a:t>
            </a:r>
            <a:r>
              <a:rPr lang="en-US" b="1" dirty="0">
                <a:latin typeface="Athanasius" pitchFamily="2" charset="0"/>
              </a:rPr>
              <a:t> </a:t>
            </a:r>
            <a:r>
              <a:rPr lang="en-US" b="1" dirty="0" err="1">
                <a:latin typeface="Athanasius" pitchFamily="2" charset="0"/>
              </a:rPr>
              <a:t>throu</a:t>
            </a:r>
            <a:r>
              <a:rPr lang="en-US" b="1" dirty="0">
                <a:latin typeface="Athanasius" pitchFamily="2" charset="0"/>
              </a:rPr>
              <a:t> &gt;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anke</a:t>
            </a:r>
            <a:r>
              <a:rPr lang="en-US" b="1" dirty="0">
                <a:latin typeface="Athanasius" pitchFamily="2" charset="0"/>
              </a:rPr>
              <a:t>\</a:t>
            </a:r>
            <a:r>
              <a:rPr lang="en-US" b="1" dirty="0" err="1">
                <a:latin typeface="Athanasius" pitchFamily="2" charset="0"/>
              </a:rPr>
              <a:t>i`èomi</a:t>
            </a:r>
            <a:r>
              <a:rPr lang="en-US" b="1" dirty="0">
                <a:latin typeface="Athanasius" pitchFamily="2" charset="0"/>
              </a:rPr>
              <a:t> </a:t>
            </a:r>
            <a:r>
              <a:rPr lang="en-US" b="1" dirty="0" err="1">
                <a:latin typeface="Athanasius" pitchFamily="2" charset="0"/>
              </a:rPr>
              <a:t>nh`èetaumo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èncwf</a:t>
            </a:r>
            <a:r>
              <a:rPr lang="en-US" b="1" dirty="0">
                <a:latin typeface="Athanasius" pitchFamily="2" charset="0"/>
              </a:rPr>
              <a:t> </a:t>
            </a:r>
            <a:r>
              <a:rPr lang="en-US" b="1" dirty="0" err="1">
                <a:latin typeface="Athanasius" pitchFamily="2" charset="0"/>
              </a:rPr>
              <a:t>icjen</a:t>
            </a:r>
            <a:r>
              <a:rPr lang="en-US" b="1" dirty="0">
                <a:latin typeface="Athanasius" pitchFamily="2" charset="0"/>
              </a:rPr>
              <a:t> ;Galilea </a:t>
            </a:r>
            <a:r>
              <a:rPr lang="en-US" b="1" dirty="0" err="1">
                <a:latin typeface="Athanasius" pitchFamily="2" charset="0"/>
              </a:rPr>
              <a:t>eunau`èenai</a:t>
            </a:r>
            <a:r>
              <a:rPr lang="en-US"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F021C550-B175-44A2-90AC-0683F4D611D4}"/>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EF538DA3-E5AE-459C-97E0-8950B9D464C9}"/>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3125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le connais, tu as entendu dire: «Qui peut tenir tête aux fils d'</a:t>
            </a:r>
            <a:r>
              <a:rPr lang="fr-FR" sz="2800" b="1" dirty="0" err="1"/>
              <a:t>Anaq</a:t>
            </a:r>
            <a:r>
              <a:rPr lang="fr-FR" sz="2800" b="1" dirty="0"/>
              <a:t>?» Sache aujourd'hui que c'est le Seigneur ton Dieu qui va passer devant toi, comme un feu dévorant qui les détruira, et c'est lui qui va te les soumettre; alors tu les déposséderas et tu les feras périr promptement, comme te l'a dit le Seigneur. Ne dis pas en ton cœur, lorsque le Seigneur ton Dieu les chassera devant toi: «C'est à cause de ma juste conduite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بني الجبابرة الذين عرفتهم وسمعت </a:t>
            </a:r>
            <a:r>
              <a:rPr lang="ar-SA" sz="3600" b="1" dirty="0" err="1">
                <a:latin typeface="Times New Roman" panose="02020603050405020304" pitchFamily="18" charset="0"/>
              </a:rPr>
              <a:t>عنهم.</a:t>
            </a:r>
            <a:r>
              <a:rPr lang="ar-SA" sz="3600" b="1" dirty="0">
                <a:latin typeface="Times New Roman" panose="02020603050405020304" pitchFamily="18" charset="0"/>
              </a:rPr>
              <a:t> ومن الذي يقدر أن يقف أمام بني </a:t>
            </a:r>
            <a:r>
              <a:rPr lang="ar-SA" sz="3600" b="1" dirty="0" err="1">
                <a:latin typeface="Times New Roman" panose="02020603050405020304" pitchFamily="18" charset="0"/>
              </a:rPr>
              <a:t>عناق؟</a:t>
            </a:r>
            <a:r>
              <a:rPr lang="ar-SA" sz="3600" b="1" dirty="0">
                <a:latin typeface="Times New Roman" panose="02020603050405020304" pitchFamily="18" charset="0"/>
              </a:rPr>
              <a:t> ف</a:t>
            </a:r>
            <a:r>
              <a:rPr lang="ar-BH" sz="3600" b="1" dirty="0">
                <a:latin typeface="Times New Roman" panose="02020603050405020304" pitchFamily="18" charset="0"/>
              </a:rPr>
              <a:t>إ</a:t>
            </a:r>
            <a:r>
              <a:rPr lang="ar-SA" sz="3600" b="1" dirty="0">
                <a:latin typeface="Times New Roman" panose="02020603050405020304" pitchFamily="18" charset="0"/>
              </a:rPr>
              <a:t>علم اليوم أن الرب إلهك هو الذي يتقدم بالمسير أمام وجهك بنار آكلة. هو يبيدهم ويستأصلهم سريعاً كما قال الرب. لا تقل في قلبك: إنه من أجل</a:t>
            </a:r>
            <a:r>
              <a:rPr lang="ar-BH" sz="3600" b="1" dirty="0">
                <a:latin typeface="Times New Roman" panose="02020603050405020304" pitchFamily="18" charset="0"/>
              </a:rPr>
              <a:t> </a:t>
            </a:r>
            <a:r>
              <a:rPr lang="ar-SA" sz="3600" b="1" dirty="0">
                <a:latin typeface="Times New Roman" panose="02020603050405020304" pitchFamily="18" charset="0"/>
              </a:rPr>
              <a:t>برّي</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14793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Iwannhn  Kev  i/q/ &gt; l/a/ - l/z</a:t>
            </a:r>
            <a:endParaRPr lang="fr-FR" b="1" dirty="0">
              <a:solidFill>
                <a:srgbClr val="C00000"/>
              </a:solidFill>
              <a:latin typeface="Athanasius" pitchFamily="2" charset="0"/>
            </a:endParaRPr>
          </a:p>
          <a:p>
            <a:pPr marL="0" indent="0" algn="just">
              <a:buNone/>
            </a:pPr>
            <a:r>
              <a:rPr lang="en-US" sz="2800" b="1" dirty="0" err="1">
                <a:latin typeface="Athanasius" pitchFamily="2" charset="0"/>
              </a:rPr>
              <a:t>NiIoudai</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èepidh</a:t>
            </a:r>
            <a:r>
              <a:rPr lang="en-US" sz="2800" b="1" dirty="0">
                <a:latin typeface="Athanasius" pitchFamily="2" charset="0"/>
              </a:rPr>
              <a:t> ne `</a:t>
            </a:r>
            <a:r>
              <a:rPr lang="en-US" sz="2800" b="1" dirty="0" err="1">
                <a:latin typeface="Athanasius" pitchFamily="2" charset="0"/>
              </a:rPr>
              <a:t>ètparackeuh</a:t>
            </a:r>
            <a:r>
              <a:rPr lang="en-US" sz="2800" b="1" dirty="0">
                <a:latin typeface="Athanasius" pitchFamily="2" charset="0"/>
              </a:rPr>
              <a:t> de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èntou`è</a:t>
            </a:r>
            <a:r>
              <a:rPr lang="en-US" sz="2800" b="1" dirty="0">
                <a:latin typeface="Athanasius" pitchFamily="2" charset="0"/>
              </a:rPr>
              <a:t>]</a:t>
            </a:r>
            <a:r>
              <a:rPr lang="en-US" sz="2800" b="1" dirty="0" err="1">
                <a:latin typeface="Athanasius" pitchFamily="2" charset="0"/>
              </a:rPr>
              <a:t>tem`èo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nicwma</a:t>
            </a:r>
            <a:r>
              <a:rPr lang="en-US" sz="2800" b="1" dirty="0">
                <a:latin typeface="Athanasius" pitchFamily="2" charset="0"/>
              </a:rPr>
              <a:t> \</a:t>
            </a:r>
            <a:r>
              <a:rPr lang="en-US" sz="2800" b="1" dirty="0" err="1">
                <a:latin typeface="Athanasius" pitchFamily="2" charset="0"/>
              </a:rPr>
              <a:t>ijen</a:t>
            </a:r>
            <a:r>
              <a:rPr lang="en-US" sz="2800" b="1" dirty="0">
                <a:latin typeface="Athanasius" pitchFamily="2" charset="0"/>
              </a:rPr>
              <a:t> </a:t>
            </a:r>
            <a:r>
              <a:rPr lang="en-US" sz="2800" b="1" dirty="0" err="1">
                <a:latin typeface="Athanasius" pitchFamily="2" charset="0"/>
              </a:rPr>
              <a:t>pictauroc</a:t>
            </a:r>
            <a:r>
              <a:rPr lang="en-US" sz="2800" b="1" dirty="0">
                <a:latin typeface="Athanasius" pitchFamily="2" charset="0"/>
              </a:rPr>
              <a:t> `</a:t>
            </a:r>
            <a:r>
              <a:rPr lang="en-US" sz="2800" b="1" dirty="0" err="1">
                <a:latin typeface="Athanasius" pitchFamily="2" charset="0"/>
              </a:rPr>
              <a:t>èm`èpcabbaton</a:t>
            </a:r>
            <a:r>
              <a:rPr lang="en-US" sz="2800" b="1" dirty="0">
                <a:latin typeface="Athanasius" pitchFamily="2" charset="0"/>
              </a:rPr>
              <a:t> &gt; ne </a:t>
            </a:r>
            <a:r>
              <a:rPr lang="en-US" sz="2800" b="1" dirty="0" err="1">
                <a:latin typeface="Athanasius" pitchFamily="2" charset="0"/>
              </a:rPr>
              <a:t>ouni</a:t>
            </a:r>
            <a:r>
              <a:rPr lang="en-US" sz="2800" b="1" dirty="0">
                <a:latin typeface="Athanasius" pitchFamily="2" charset="0"/>
              </a:rPr>
              <a:t>]; gar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pi`èe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latin typeface="Athanasius" pitchFamily="2" charset="0"/>
              </a:rPr>
              <a:t>èm`èpcabbaton</a:t>
            </a:r>
            <a:r>
              <a:rPr lang="en-US" sz="2800" b="1" dirty="0">
                <a:latin typeface="Athanasius" pitchFamily="2" charset="0"/>
              </a:rPr>
              <a:t> `</a:t>
            </a:r>
            <a:r>
              <a:rPr lang="en-US" sz="2800" b="1" dirty="0" err="1">
                <a:latin typeface="Athanasius" pitchFamily="2" charset="0"/>
              </a:rPr>
              <a:t>èete`èmmau</a:t>
            </a:r>
            <a:r>
              <a:rPr lang="en-US" sz="2800" b="1" dirty="0">
                <a:latin typeface="Athanasius" pitchFamily="2" charset="0"/>
              </a:rPr>
              <a:t> &gt; au;\o `</a:t>
            </a:r>
            <a:r>
              <a:rPr lang="en-US" sz="2800" b="1" dirty="0" err="1">
                <a:latin typeface="Athanasius" pitchFamily="2" charset="0"/>
              </a:rPr>
              <a:t>èePilatoc</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èntoukw</a:t>
            </a:r>
            <a:r>
              <a:rPr lang="en-US" sz="2800" b="1" dirty="0">
                <a:latin typeface="Athanasius" pitchFamily="2" charset="0"/>
              </a:rPr>
              <a:t>] `</a:t>
            </a:r>
            <a:r>
              <a:rPr lang="en-US" sz="2800" b="1" dirty="0" err="1">
                <a:latin typeface="Athanasius" pitchFamily="2" charset="0"/>
              </a:rPr>
              <a:t>ènnoukeli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èntou`èolou</a:t>
            </a:r>
            <a:r>
              <a:rPr lang="en-US" sz="2800" b="1" dirty="0">
                <a:latin typeface="Athanasius" pitchFamily="2" charset="0"/>
              </a:rPr>
              <a:t>. </a:t>
            </a:r>
            <a:r>
              <a:rPr lang="en-US" sz="2800" b="1" dirty="0" err="1">
                <a:latin typeface="Athanasius" pitchFamily="2" charset="0"/>
              </a:rPr>
              <a:t>Au`èi</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nimatoi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pi\</a:t>
            </a:r>
            <a:r>
              <a:rPr lang="en-US" sz="2800" b="1" dirty="0" err="1">
                <a:latin typeface="Athanasius" pitchFamily="2" charset="0"/>
              </a:rPr>
              <a:t>ouit</a:t>
            </a:r>
            <a:r>
              <a:rPr lang="en-US" sz="2800" b="1" dirty="0">
                <a:latin typeface="Athanasius" pitchFamily="2" charset="0"/>
              </a:rPr>
              <a:t> men </a:t>
            </a:r>
            <a:r>
              <a:rPr lang="en-US" sz="2800" b="1" dirty="0" err="1">
                <a:latin typeface="Athanasius" pitchFamily="2" charset="0"/>
              </a:rPr>
              <a:t>aukw</a:t>
            </a:r>
            <a:r>
              <a:rPr lang="en-US" sz="2800" b="1" dirty="0">
                <a:latin typeface="Athanasius" pitchFamily="2" charset="0"/>
              </a:rPr>
              <a:t>] `</a:t>
            </a:r>
            <a:r>
              <a:rPr lang="en-US" sz="2800" b="1" dirty="0" err="1">
                <a:latin typeface="Athanasius" pitchFamily="2" charset="0"/>
              </a:rPr>
              <a:t>ènnefkeli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aukw</a:t>
            </a:r>
            <a:r>
              <a:rPr lang="en-US" sz="2800" b="1" dirty="0">
                <a:latin typeface="Athanasius" pitchFamily="2" charset="0"/>
              </a:rPr>
              <a:t>] `</a:t>
            </a:r>
            <a:r>
              <a:rPr lang="en-US" sz="2800" b="1" dirty="0" err="1">
                <a:latin typeface="Athanasius" pitchFamily="2" charset="0"/>
              </a:rPr>
              <a:t>ènna</a:t>
            </a:r>
            <a:r>
              <a:rPr lang="en-US" sz="2800" b="1" dirty="0">
                <a:latin typeface="Athanasius" pitchFamily="2" charset="0"/>
              </a:rPr>
              <a:t> </a:t>
            </a:r>
            <a:r>
              <a:rPr lang="en-US" sz="2800" b="1" dirty="0" err="1">
                <a:latin typeface="Athanasius" pitchFamily="2" charset="0"/>
              </a:rPr>
              <a:t>pikeouai</a:t>
            </a:r>
            <a:r>
              <a:rPr lang="en-US" sz="2800" b="1" dirty="0">
                <a:latin typeface="Athanasius" pitchFamily="2" charset="0"/>
              </a:rPr>
              <a:t> `</a:t>
            </a:r>
            <a:r>
              <a:rPr lang="en-US" sz="2800" b="1" dirty="0" err="1">
                <a:latin typeface="Athanasius" pitchFamily="2" charset="0"/>
              </a:rPr>
              <a:t>èetau`èa</a:t>
            </a:r>
            <a:r>
              <a:rPr lang="en-US" sz="2800" b="1" dirty="0">
                <a:latin typeface="Athanasius" pitchFamily="2" charset="0"/>
              </a:rPr>
              <a:t>]</a:t>
            </a:r>
            <a:r>
              <a:rPr lang="en-US" sz="2800" b="1" dirty="0" err="1">
                <a:latin typeface="Athanasius" pitchFamily="2" charset="0"/>
              </a:rPr>
              <a:t>ou</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Etau`èi</a:t>
            </a:r>
            <a:r>
              <a:rPr lang="en-US" sz="2800" b="1" dirty="0">
                <a:latin typeface="Athanasius" pitchFamily="2" charset="0"/>
              </a:rPr>
              <a:t> de \a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aujemf</a:t>
            </a:r>
            <a:r>
              <a:rPr lang="en-US" sz="2800" b="1" dirty="0">
                <a:latin typeface="Athanasius" pitchFamily="2" charset="0"/>
              </a:rPr>
              <a:t> \</a:t>
            </a:r>
            <a:r>
              <a:rPr lang="en-US" sz="2800" b="1" dirty="0" err="1">
                <a:latin typeface="Athanasius" pitchFamily="2" charset="0"/>
              </a:rPr>
              <a:t>hdh</a:t>
            </a:r>
            <a:r>
              <a:rPr lang="en-US" sz="2800" b="1" dirty="0">
                <a:latin typeface="Athanasius" pitchFamily="2" charset="0"/>
              </a:rPr>
              <a:t> </a:t>
            </a:r>
            <a:r>
              <a:rPr lang="en-US" sz="2800" b="1" dirty="0" err="1">
                <a:latin typeface="Athanasius" pitchFamily="2" charset="0"/>
              </a:rPr>
              <a:t>afou`èw</a:t>
            </a:r>
            <a:r>
              <a:rPr lang="en-US" sz="2800" b="1" dirty="0">
                <a:latin typeface="Athanasius" pitchFamily="2" charset="0"/>
              </a:rPr>
              <a:t> </a:t>
            </a:r>
            <a:r>
              <a:rPr lang="en-US" sz="2800" b="1" dirty="0" err="1">
                <a:latin typeface="Athanasius" pitchFamily="2" charset="0"/>
              </a:rPr>
              <a:t>efmou</a:t>
            </a:r>
            <a:r>
              <a:rPr lang="en-US" sz="2800" b="1" dirty="0">
                <a:latin typeface="Athanasius" pitchFamily="2" charset="0"/>
              </a:rPr>
              <a:t> &gt; `</a:t>
            </a:r>
            <a:r>
              <a:rPr lang="en-US" sz="2800" b="1" dirty="0" err="1">
                <a:latin typeface="Athanasius" pitchFamily="2" charset="0"/>
              </a:rPr>
              <a:t>èmpoukw</a:t>
            </a:r>
            <a:r>
              <a:rPr lang="en-US" sz="2800" b="1" dirty="0">
                <a:latin typeface="Athanasius" pitchFamily="2" charset="0"/>
              </a:rPr>
              <a:t>] `</a:t>
            </a:r>
            <a:r>
              <a:rPr lang="en-US" sz="2800" b="1" dirty="0" err="1">
                <a:latin typeface="Athanasius" pitchFamily="2" charset="0"/>
              </a:rPr>
              <a:t>ènnefkeli</a:t>
            </a:r>
            <a:r>
              <a:rPr lang="en-US" sz="2800" b="1" dirty="0">
                <a:latin typeface="Athanasius" pitchFamily="2" charset="0"/>
              </a:rPr>
              <a:t> `</a:t>
            </a:r>
            <a:r>
              <a:rPr lang="en-US" sz="2800" b="1" dirty="0" err="1">
                <a:latin typeface="Athanasius" pitchFamily="2" charset="0"/>
              </a:rPr>
              <a:t>ènqof</a:t>
            </a:r>
            <a:r>
              <a:rPr lang="en-US" sz="2800" b="1" dirty="0">
                <a:latin typeface="Athanasius" pitchFamily="2" charset="0"/>
              </a:rPr>
              <a: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ènnimatoi</a:t>
            </a:r>
            <a:r>
              <a:rPr lang="en-US" sz="2800" b="1" dirty="0">
                <a:latin typeface="Athanasius" pitchFamily="2" charset="0"/>
              </a:rPr>
              <a:t> </a:t>
            </a:r>
            <a:r>
              <a:rPr lang="en-US" sz="2800" b="1" dirty="0" err="1">
                <a:latin typeface="Athanasius" pitchFamily="2" charset="0"/>
              </a:rPr>
              <a:t>afqou</a:t>
            </a:r>
            <a:r>
              <a:rPr lang="en-US" sz="2800" b="1" dirty="0">
                <a:latin typeface="Athanasius" pitchFamily="2" charset="0"/>
              </a:rPr>
              <a:t>[ `</a:t>
            </a:r>
            <a:r>
              <a:rPr lang="en-US" sz="2800" b="1" dirty="0" err="1">
                <a:latin typeface="Athanasius" pitchFamily="2" charset="0"/>
              </a:rPr>
              <a:t>èmpef`ècvir</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teflogxh</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catotf</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oumwou</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ou`ècnof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vh`èetafnau</a:t>
            </a:r>
            <a:r>
              <a:rPr lang="en-US" sz="2800" b="1" dirty="0">
                <a:latin typeface="Athanasius" pitchFamily="2" charset="0"/>
              </a:rPr>
              <a:t> </a:t>
            </a:r>
            <a:r>
              <a:rPr lang="en-US" sz="2800" b="1" dirty="0" err="1">
                <a:latin typeface="Athanasius" pitchFamily="2" charset="0"/>
              </a:rPr>
              <a:t>afermeqre</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oumhi</a:t>
            </a:r>
            <a:r>
              <a:rPr lang="en-US" sz="2800" b="1" dirty="0">
                <a:latin typeface="Athanasius" pitchFamily="2" charset="0"/>
              </a:rPr>
              <a:t> </a:t>
            </a:r>
            <a:r>
              <a:rPr lang="en-US" sz="2800" b="1" dirty="0" err="1">
                <a:latin typeface="Athanasius" pitchFamily="2" charset="0"/>
              </a:rPr>
              <a:t>te</a:t>
            </a:r>
            <a:r>
              <a:rPr lang="en-US" sz="2800" b="1" dirty="0">
                <a:latin typeface="Athanasius" pitchFamily="2" charset="0"/>
              </a:rPr>
              <a:t> </a:t>
            </a:r>
            <a:r>
              <a:rPr lang="en-US" sz="2800" b="1" dirty="0" err="1">
                <a:latin typeface="Athanasius" pitchFamily="2" charset="0"/>
              </a:rPr>
              <a:t>tefmetmeqre</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ènqof</a:t>
            </a:r>
            <a:r>
              <a:rPr lang="en-US" sz="2800" b="1" dirty="0">
                <a:latin typeface="Athanasius" pitchFamily="2" charset="0"/>
              </a:rPr>
              <a:t> \</a:t>
            </a:r>
            <a:r>
              <a:rPr lang="en-US" sz="2800" b="1" dirty="0" err="1">
                <a:latin typeface="Athanasius" pitchFamily="2" charset="0"/>
              </a:rPr>
              <a:t>wf</a:t>
            </a:r>
            <a:r>
              <a:rPr lang="en-US" sz="2800" b="1" dirty="0">
                <a:latin typeface="Athanasius" pitchFamily="2" charset="0"/>
              </a:rPr>
              <a:t> </a:t>
            </a:r>
            <a:r>
              <a:rPr lang="en-US" sz="2800" b="1" dirty="0" err="1">
                <a:latin typeface="Athanasius" pitchFamily="2" charset="0"/>
              </a:rPr>
              <a:t>vh`èete`èmmau</a:t>
            </a:r>
            <a:r>
              <a:rPr lang="en-US" sz="2800" b="1" dirty="0">
                <a:latin typeface="Athanasius" pitchFamily="2" charset="0"/>
              </a:rPr>
              <a:t> `</a:t>
            </a:r>
            <a:r>
              <a:rPr lang="en-US" sz="2800" b="1" dirty="0" err="1">
                <a:latin typeface="Athanasius" pitchFamily="2" charset="0"/>
              </a:rPr>
              <a:t>èf`èemi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afje</a:t>
            </a:r>
            <a:r>
              <a:rPr lang="en-US" sz="2800" b="1" dirty="0">
                <a:latin typeface="Athanasius" pitchFamily="2" charset="0"/>
              </a:rPr>
              <a:t> </a:t>
            </a:r>
            <a:r>
              <a:rPr lang="en-US" sz="2800" b="1" dirty="0" err="1">
                <a:latin typeface="Athanasius" pitchFamily="2" charset="0"/>
              </a:rPr>
              <a:t>meqmhi</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wten</a:t>
            </a:r>
            <a:r>
              <a:rPr lang="en-US" sz="2800" b="1" dirty="0">
                <a:latin typeface="Athanasius" pitchFamily="2" charset="0"/>
              </a:rPr>
              <a:t> `</a:t>
            </a:r>
            <a:r>
              <a:rPr lang="en-US" sz="2800" b="1" dirty="0" err="1">
                <a:latin typeface="Athanasius" pitchFamily="2" charset="0"/>
              </a:rPr>
              <a:t>èntetenna</a:t>
            </a:r>
            <a:r>
              <a:rPr lang="en-US" sz="2800" b="1" dirty="0">
                <a:latin typeface="Athanasius" pitchFamily="2" charset="0"/>
              </a:rPr>
              <a:t>\;. </a:t>
            </a:r>
            <a:r>
              <a:rPr lang="en-US" sz="2800" b="1" dirty="0" err="1">
                <a:latin typeface="Athanasius" pitchFamily="2" charset="0"/>
              </a:rPr>
              <a:t>Nai</a:t>
            </a:r>
            <a:r>
              <a:rPr lang="en-US" sz="2800" b="1" dirty="0">
                <a:latin typeface="Athanasius" pitchFamily="2" charset="0"/>
              </a:rPr>
              <a:t> gar au]</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gravh</a:t>
            </a:r>
            <a:r>
              <a:rPr lang="en-US" sz="2800" b="1" dirty="0">
                <a:latin typeface="Athanasius" pitchFamily="2" charset="0"/>
              </a:rPr>
              <a:t> </a:t>
            </a:r>
            <a:r>
              <a:rPr lang="en-US" sz="2800" b="1" dirty="0" err="1">
                <a:latin typeface="Athanasius" pitchFamily="2" charset="0"/>
              </a:rPr>
              <a:t>jwk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oukac</a:t>
            </a:r>
            <a:r>
              <a:rPr lang="en-US" sz="2800" b="1" dirty="0">
                <a:latin typeface="Athanasius" pitchFamily="2" charset="0"/>
              </a:rPr>
              <a:t> `</a:t>
            </a:r>
            <a:r>
              <a:rPr lang="en-US" sz="2800" b="1" dirty="0" err="1">
                <a:latin typeface="Athanasius" pitchFamily="2" charset="0"/>
              </a:rPr>
              <a:t>èntaf</a:t>
            </a:r>
            <a:r>
              <a:rPr lang="en-US" sz="2800" b="1" dirty="0">
                <a:latin typeface="Athanasius" pitchFamily="2" charset="0"/>
              </a:rPr>
              <a:t> `</a:t>
            </a:r>
            <a:r>
              <a:rPr lang="en-US" sz="2800" b="1" dirty="0" err="1">
                <a:latin typeface="Athanasius" pitchFamily="2" charset="0"/>
              </a:rPr>
              <a:t>ènnouka</a:t>
            </a:r>
            <a:r>
              <a:rPr lang="en-US" sz="2800" b="1" dirty="0">
                <a:latin typeface="Athanasius" pitchFamily="2" charset="0"/>
              </a:rPr>
              <a:t>]f.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palin</a:t>
            </a:r>
            <a:r>
              <a:rPr lang="en-US" sz="2800" b="1" dirty="0">
                <a:latin typeface="Athanasius" pitchFamily="2" charset="0"/>
              </a:rPr>
              <a:t> ;</a:t>
            </a:r>
            <a:r>
              <a:rPr lang="en-US" sz="2800" b="1" dirty="0" err="1">
                <a:latin typeface="Athanasius" pitchFamily="2" charset="0"/>
              </a:rPr>
              <a:t>gravh</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eu`èenau</a:t>
            </a:r>
            <a:r>
              <a:rPr lang="en-US" sz="2800" b="1" dirty="0">
                <a:latin typeface="Athanasius" pitchFamily="2" charset="0"/>
              </a:rPr>
              <a:t> `</a:t>
            </a:r>
            <a:r>
              <a:rPr lang="en-US" sz="2800" b="1" dirty="0" err="1">
                <a:latin typeface="Athanasius" pitchFamily="2" charset="0"/>
              </a:rPr>
              <a:t>èevh`èetauqo</a:t>
            </a:r>
            <a:r>
              <a:rPr lang="en-US" sz="2800" b="1" dirty="0">
                <a:latin typeface="Athanasius" pitchFamily="2" charset="0"/>
              </a:rPr>
              <a:t>[f.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endParaRPr lang="en-US" b="1" dirty="0">
              <a:solidFill>
                <a:srgbClr val="C00000"/>
              </a:solidFill>
              <a:latin typeface="Athanasius" pitchFamily="2" charset="0"/>
            </a:endParaRPr>
          </a:p>
        </p:txBody>
      </p:sp>
      <p:sp>
        <p:nvSpPr>
          <p:cNvPr id="7" name="ZoneTexte 6">
            <a:extLst>
              <a:ext uri="{FF2B5EF4-FFF2-40B4-BE49-F238E27FC236}">
                <a16:creationId xmlns:a16="http://schemas.microsoft.com/office/drawing/2014/main" id="{17E4BE6B-1D96-4C0E-ABF9-C0AC1A2D06C8}"/>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F402B7F0-6667-40C9-AF81-385FE5BFBD94}"/>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33665319"/>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305255" cy="2411203"/>
          </a:xfrm>
        </p:spPr>
        <p:txBody>
          <a:bodyPr>
            <a:normAutofit fontScale="92500" lnSpcReduction="10000"/>
          </a:bodyPr>
          <a:lstStyle/>
          <a:p>
            <a:pPr marL="0" indent="0" algn="ctr">
              <a:buNone/>
            </a:pPr>
            <a:r>
              <a:rPr lang="fr-FR" b="1" dirty="0" err="1">
                <a:solidFill>
                  <a:srgbClr val="C00000"/>
                </a:solidFill>
                <a:latin typeface="Athanasius" pitchFamily="2" charset="0"/>
              </a:rPr>
              <a:t>Yalmoc</a:t>
            </a:r>
            <a:r>
              <a:rPr lang="fr-FR" b="1" dirty="0">
                <a:solidFill>
                  <a:srgbClr val="C00000"/>
                </a:solidFill>
                <a:latin typeface="Athanasius" pitchFamily="2" charset="0"/>
              </a:rPr>
              <a:t>  </a:t>
            </a:r>
            <a:r>
              <a:rPr lang="fr-FR" b="1" dirty="0" err="1">
                <a:solidFill>
                  <a:srgbClr val="C00000"/>
                </a:solidFill>
                <a:latin typeface="Athanasius" pitchFamily="2" charset="0"/>
              </a:rPr>
              <a:t>tw</a:t>
            </a:r>
            <a:r>
              <a:rPr lang="fr-FR" b="1" dirty="0">
                <a:solidFill>
                  <a:srgbClr val="C00000"/>
                </a:solidFill>
                <a:latin typeface="Athanasius" pitchFamily="2" charset="0"/>
              </a:rPr>
              <a:t> </a:t>
            </a:r>
            <a:r>
              <a:rPr lang="fr-FR" b="1" dirty="0" err="1">
                <a:solidFill>
                  <a:srgbClr val="C00000"/>
                </a:solidFill>
                <a:latin typeface="Athanasius" pitchFamily="2" charset="0"/>
              </a:rPr>
              <a:t>Dauid</a:t>
            </a:r>
            <a:endParaRPr lang="fr-FR" sz="1800" b="1" dirty="0">
              <a:latin typeface="Athanasius" pitchFamily="2" charset="0"/>
            </a:endParaRPr>
          </a:p>
          <a:p>
            <a:pPr marL="0" indent="0" algn="just">
              <a:buNone/>
            </a:pPr>
            <a:r>
              <a:rPr lang="en-US" b="1" dirty="0">
                <a:latin typeface="Athanasius" pitchFamily="2" charset="0"/>
              </a:rPr>
              <a:t>A</a:t>
            </a:r>
            <a:r>
              <a:rPr lang="fr-FR" b="1" dirty="0" err="1">
                <a:latin typeface="Athanasius" pitchFamily="2" charset="0"/>
              </a:rPr>
              <a:t>ivwr</a:t>
            </a:r>
            <a:r>
              <a:rPr lang="fr-FR" b="1" dirty="0">
                <a:latin typeface="Athanasius" pitchFamily="2" charset="0"/>
              </a:rPr>
              <a:t>] `</a:t>
            </a:r>
            <a:r>
              <a:rPr lang="fr-FR" b="1" dirty="0" err="1">
                <a:latin typeface="Athanasius" pitchFamily="2" charset="0"/>
              </a:rPr>
              <a:t>ènnajij</a:t>
            </a:r>
            <a:r>
              <a:rPr lang="fr-FR" b="1" dirty="0">
                <a:latin typeface="Athanasius" pitchFamily="2" charset="0"/>
              </a:rPr>
              <a:t> `</a:t>
            </a:r>
            <a:r>
              <a:rPr lang="fr-FR" b="1" dirty="0" err="1">
                <a:latin typeface="Athanasius" pitchFamily="2" charset="0"/>
              </a:rPr>
              <a:t>èe`èp</a:t>
            </a:r>
            <a:r>
              <a:rPr lang="fr-FR" b="1" dirty="0">
                <a:latin typeface="Athanasius" pitchFamily="2" charset="0"/>
              </a:rPr>
              <a:t>]</a:t>
            </a:r>
            <a:r>
              <a:rPr lang="fr-FR" b="1" dirty="0" err="1">
                <a:latin typeface="Athanasius" pitchFamily="2" charset="0"/>
              </a:rPr>
              <a:t>wi</a:t>
            </a:r>
            <a:r>
              <a:rPr lang="fr-FR" b="1" dirty="0">
                <a:latin typeface="Athanasius" pitchFamily="2" charset="0"/>
              </a:rPr>
              <a:t> \</a:t>
            </a:r>
            <a:r>
              <a:rPr lang="fr-FR" b="1" dirty="0" err="1">
                <a:latin typeface="Athanasius" pitchFamily="2" charset="0"/>
              </a:rPr>
              <a:t>arok</a:t>
            </a:r>
            <a:r>
              <a:rPr lang="fr-FR" b="1" dirty="0">
                <a:latin typeface="Athanasius" pitchFamily="2" charset="0"/>
              </a:rPr>
              <a:t> &gt; </a:t>
            </a:r>
            <a:r>
              <a:rPr lang="fr-FR" b="1" dirty="0" err="1">
                <a:latin typeface="Athanasius" pitchFamily="2" charset="0"/>
              </a:rPr>
              <a:t>cwtem</a:t>
            </a:r>
            <a:r>
              <a:rPr lang="fr-FR" b="1" dirty="0">
                <a:latin typeface="Athanasius" pitchFamily="2" charset="0"/>
              </a:rPr>
              <a:t> `</a:t>
            </a:r>
            <a:r>
              <a:rPr lang="fr-FR" b="1" dirty="0" err="1">
                <a:latin typeface="Athanasius" pitchFamily="2" charset="0"/>
              </a:rPr>
              <a:t>èeroi</a:t>
            </a:r>
            <a:r>
              <a:rPr lang="fr-FR" b="1" dirty="0">
                <a:latin typeface="Athanasius" pitchFamily="2" charset="0"/>
              </a:rPr>
              <a:t> `</a:t>
            </a:r>
            <a:r>
              <a:rPr lang="fr-FR" b="1" dirty="0" err="1">
                <a:latin typeface="Athanasius" pitchFamily="2" charset="0"/>
              </a:rPr>
              <a:t>ènxwlem</a:t>
            </a:r>
            <a:r>
              <a:rPr lang="fr-FR" b="1" dirty="0">
                <a:latin typeface="Athanasius" pitchFamily="2" charset="0"/>
              </a:rPr>
              <a:t> P_ je </a:t>
            </a:r>
            <a:r>
              <a:rPr lang="fr-FR" b="1" dirty="0" err="1">
                <a:latin typeface="Athanasius" pitchFamily="2" charset="0"/>
              </a:rPr>
              <a:t>afmounk</a:t>
            </a:r>
            <a:r>
              <a:rPr lang="fr-FR" b="1" dirty="0">
                <a:latin typeface="Athanasius" pitchFamily="2" charset="0"/>
              </a:rPr>
              <a:t> `</a:t>
            </a:r>
            <a:r>
              <a:rPr lang="fr-FR" b="1" dirty="0" err="1">
                <a:latin typeface="Athanasius" pitchFamily="2" charset="0"/>
              </a:rPr>
              <a:t>ènje</a:t>
            </a:r>
            <a:r>
              <a:rPr lang="fr-FR" b="1" dirty="0">
                <a:latin typeface="Athanasius" pitchFamily="2" charset="0"/>
              </a:rPr>
              <a:t> </a:t>
            </a:r>
            <a:r>
              <a:rPr lang="fr-FR" b="1" dirty="0" err="1">
                <a:latin typeface="Athanasius" pitchFamily="2" charset="0"/>
              </a:rPr>
              <a:t>papneuma</a:t>
            </a:r>
            <a:r>
              <a:rPr lang="fr-FR" b="1" dirty="0">
                <a:latin typeface="Athanasius" pitchFamily="2" charset="0"/>
              </a:rPr>
              <a:t> &gt; `</a:t>
            </a:r>
            <a:r>
              <a:rPr lang="fr-FR" b="1" dirty="0" err="1">
                <a:latin typeface="Athanasius" pitchFamily="2" charset="0"/>
              </a:rPr>
              <a:t>èmpertacqo</a:t>
            </a:r>
            <a:r>
              <a:rPr lang="fr-FR" b="1" dirty="0">
                <a:latin typeface="Athanasius" pitchFamily="2" charset="0"/>
              </a:rPr>
              <a:t> `</a:t>
            </a:r>
            <a:r>
              <a:rPr lang="fr-FR" b="1" dirty="0" err="1">
                <a:latin typeface="Athanasius" pitchFamily="2" charset="0"/>
              </a:rPr>
              <a:t>èmpek</a:t>
            </a:r>
            <a:r>
              <a:rPr lang="fr-FR" b="1" dirty="0">
                <a:latin typeface="Athanasius" pitchFamily="2" charset="0"/>
              </a:rPr>
              <a:t>\o </a:t>
            </a:r>
            <a:r>
              <a:rPr lang="fr-FR" b="1" dirty="0" err="1">
                <a:latin typeface="Athanasius" pitchFamily="2" charset="0"/>
              </a:rPr>
              <a:t>cabol</a:t>
            </a:r>
            <a:r>
              <a:rPr lang="fr-FR" b="1" dirty="0">
                <a:latin typeface="Athanasius" pitchFamily="2" charset="0"/>
              </a:rPr>
              <a:t> `</a:t>
            </a:r>
            <a:r>
              <a:rPr lang="fr-FR" b="1" dirty="0" err="1">
                <a:latin typeface="Athanasius" pitchFamily="2" charset="0"/>
              </a:rPr>
              <a:t>èmmoi</a:t>
            </a:r>
            <a:r>
              <a:rPr lang="fr-FR" b="1" dirty="0">
                <a:latin typeface="Athanasius" pitchFamily="2" charset="0"/>
              </a:rPr>
              <a:t> &gt; </a:t>
            </a:r>
            <a:r>
              <a:rPr lang="fr-FR" b="1" dirty="0" err="1">
                <a:latin typeface="Athanasius" pitchFamily="2" charset="0"/>
              </a:rPr>
              <a:t>ouo</a:t>
            </a:r>
            <a:r>
              <a:rPr lang="fr-FR" b="1" dirty="0">
                <a:latin typeface="Athanasius" pitchFamily="2" charset="0"/>
              </a:rPr>
              <a:t>\ `</a:t>
            </a:r>
            <a:r>
              <a:rPr lang="fr-FR" b="1" dirty="0" err="1">
                <a:latin typeface="Athanasius" pitchFamily="2" charset="0"/>
              </a:rPr>
              <a:t>èntaer</a:t>
            </a:r>
            <a:r>
              <a:rPr lang="fr-FR" b="1" dirty="0">
                <a:latin typeface="Athanasius" pitchFamily="2" charset="0"/>
              </a:rPr>
              <a:t> `</a:t>
            </a:r>
            <a:r>
              <a:rPr lang="fr-FR" b="1" dirty="0" err="1">
                <a:latin typeface="Athanasius" pitchFamily="2" charset="0"/>
              </a:rPr>
              <a:t>èm`èvrh</a:t>
            </a:r>
            <a:r>
              <a:rPr lang="fr-FR" b="1" dirty="0">
                <a:latin typeface="Athanasius" pitchFamily="2" charset="0"/>
              </a:rPr>
              <a:t>; `</a:t>
            </a:r>
            <a:r>
              <a:rPr lang="fr-FR" b="1" dirty="0" err="1">
                <a:latin typeface="Athanasius" pitchFamily="2" charset="0"/>
              </a:rPr>
              <a:t>ènnheqna</a:t>
            </a:r>
            <a:r>
              <a:rPr lang="fr-FR" b="1" dirty="0">
                <a:latin typeface="Athanasius" pitchFamily="2" charset="0"/>
              </a:rPr>
              <a:t> `</a:t>
            </a:r>
            <a:r>
              <a:rPr lang="fr-FR" b="1" dirty="0" err="1">
                <a:latin typeface="Athanasius" pitchFamily="2" charset="0"/>
              </a:rPr>
              <a:t>èe`è'rhi</a:t>
            </a:r>
            <a:r>
              <a:rPr lang="fr-FR" b="1" dirty="0">
                <a:latin typeface="Athanasius" pitchFamily="2" charset="0"/>
              </a:rPr>
              <a:t> `</a:t>
            </a:r>
            <a:r>
              <a:rPr lang="fr-FR" b="1" dirty="0" err="1">
                <a:latin typeface="Athanasius" pitchFamily="2" charset="0"/>
              </a:rPr>
              <a:t>èe`èvlakkoc</a:t>
            </a:r>
            <a:r>
              <a:rPr lang="fr-FR" b="1" dirty="0">
                <a:latin typeface="Athanasius" pitchFamily="2" charset="0"/>
              </a:rPr>
              <a:t> &gt; `</a:t>
            </a:r>
            <a:r>
              <a:rPr lang="fr-FR" b="1" dirty="0" err="1">
                <a:solidFill>
                  <a:srgbClr val="C00000"/>
                </a:solidFill>
                <a:latin typeface="Athanasius" pitchFamily="2" charset="0"/>
              </a:rPr>
              <a:t>allhloui`a</a:t>
            </a:r>
            <a:endParaRPr lang="fr-FR" b="1" dirty="0">
              <a:solidFill>
                <a:srgbClr val="C00000"/>
              </a:solidFill>
              <a:latin typeface="Athanasius" pitchFamily="2" charset="0"/>
            </a:endParaRPr>
          </a:p>
          <a:p>
            <a:pPr marL="0" indent="0" algn="just">
              <a:buNone/>
            </a:pPr>
            <a:r>
              <a:rPr lang="fr-FR" b="1" dirty="0" err="1">
                <a:latin typeface="Athanasius" pitchFamily="2" charset="0"/>
              </a:rPr>
              <a:t>Eiexw</a:t>
            </a:r>
            <a:r>
              <a:rPr lang="fr-FR" b="1" dirty="0">
                <a:latin typeface="Athanasius" pitchFamily="2" charset="0"/>
              </a:rPr>
              <a:t> `</a:t>
            </a:r>
            <a:r>
              <a:rPr lang="fr-FR" b="1" dirty="0" err="1">
                <a:latin typeface="Athanasius" pitchFamily="2" charset="0"/>
              </a:rPr>
              <a:t>èmpapneuma</a:t>
            </a:r>
            <a:r>
              <a:rPr lang="fr-FR" b="1" dirty="0">
                <a:latin typeface="Athanasius" pitchFamily="2" charset="0"/>
              </a:rPr>
              <a:t>  ‘en  </a:t>
            </a:r>
            <a:r>
              <a:rPr lang="fr-FR" b="1" dirty="0" err="1">
                <a:latin typeface="Athanasius" pitchFamily="2" charset="0"/>
              </a:rPr>
              <a:t>nekjij</a:t>
            </a:r>
            <a:r>
              <a:rPr lang="fr-FR" b="1" dirty="0">
                <a:latin typeface="Athanasius" pitchFamily="2" charset="0"/>
              </a:rPr>
              <a:t>  &gt;  </a:t>
            </a:r>
            <a:r>
              <a:rPr lang="fr-FR" b="1" dirty="0" err="1">
                <a:latin typeface="Athanasius" pitchFamily="2" charset="0"/>
              </a:rPr>
              <a:t>akcott</a:t>
            </a:r>
            <a:r>
              <a:rPr lang="fr-FR" b="1" dirty="0">
                <a:latin typeface="Athanasius" pitchFamily="2" charset="0"/>
              </a:rPr>
              <a:t>  P_  V;  `</a:t>
            </a:r>
            <a:r>
              <a:rPr lang="fr-FR" b="1" dirty="0" err="1">
                <a:latin typeface="Athanasius" pitchFamily="2" charset="0"/>
              </a:rPr>
              <a:t>ènte</a:t>
            </a:r>
            <a:r>
              <a:rPr lang="fr-FR" b="1" dirty="0">
                <a:latin typeface="Athanasius" pitchFamily="2" charset="0"/>
              </a:rPr>
              <a:t>  ;</a:t>
            </a:r>
            <a:r>
              <a:rPr lang="fr-FR" b="1" dirty="0" err="1">
                <a:latin typeface="Athanasius" pitchFamily="2" charset="0"/>
              </a:rPr>
              <a:t>meqmhi</a:t>
            </a:r>
            <a:r>
              <a:rPr lang="fr-FR" b="1" dirty="0">
                <a:latin typeface="Athanasius" pitchFamily="2" charset="0"/>
              </a:rPr>
              <a:t>  &gt; `</a:t>
            </a:r>
            <a:r>
              <a:rPr lang="fr-FR" b="1" dirty="0" err="1">
                <a:solidFill>
                  <a:srgbClr val="C00000"/>
                </a:solidFill>
                <a:latin typeface="Athanasius" pitchFamily="2" charset="0"/>
              </a:rPr>
              <a:t>allhloui`a</a:t>
            </a:r>
            <a:r>
              <a:rPr lang="fr-FR" b="1" dirty="0">
                <a:solidFill>
                  <a:srgbClr val="C00000"/>
                </a:solidFill>
                <a:latin typeface="Athanasius" pitchFamily="2" charset="0"/>
              </a:rPr>
              <a:t> </a:t>
            </a:r>
          </a:p>
          <a:p>
            <a:pPr marL="0" indent="0" algn="just">
              <a:buNone/>
            </a:pPr>
            <a:endParaRPr lang="fr-FR" dirty="0">
              <a:solidFill>
                <a:srgbClr val="C00000"/>
              </a:solidFill>
              <a:latin typeface="Athanasius" pitchFamily="2" charset="0"/>
            </a:endParaRPr>
          </a:p>
          <a:p>
            <a:pPr marL="0" indent="0" algn="just">
              <a:buNone/>
            </a:pPr>
            <a:endParaRPr lang="fr-FR"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1"/>
            <a:ext cx="5400600" cy="3456384"/>
          </a:xfrm>
          <a:prstGeom prst="rect">
            <a:avLst/>
          </a:prstGeom>
        </p:spPr>
        <p:txBody>
          <a:bodyPr wrap="square">
            <a:normAutofit/>
          </a:bodyPr>
          <a:lstStyle/>
          <a:p>
            <a:pPr algn="just" rtl="1"/>
            <a:r>
              <a:rPr lang="ar-SA" sz="2400" b="1" i="1" dirty="0">
                <a:solidFill>
                  <a:srgbClr val="C00000"/>
                </a:solidFill>
              </a:rPr>
              <a:t>مزمور  ١٤٢ : ٦، ٧</a:t>
            </a:r>
            <a:r>
              <a:rPr lang="fr-FR" sz="2400" b="1" i="1" dirty="0">
                <a:solidFill>
                  <a:srgbClr val="C00000"/>
                </a:solidFill>
              </a:rPr>
              <a:t> </a:t>
            </a:r>
            <a:r>
              <a:rPr lang="ar-SA" sz="2400" b="1" i="1" dirty="0">
                <a:solidFill>
                  <a:srgbClr val="C00000"/>
                </a:solidFill>
              </a:rPr>
              <a:t>مزمور ٣٠ : ٣ ،٤ </a:t>
            </a:r>
            <a:endParaRPr lang="fr-FR" sz="2400" b="1" i="1" dirty="0">
              <a:solidFill>
                <a:srgbClr val="C00000"/>
              </a:solidFill>
            </a:endParaRPr>
          </a:p>
          <a:p>
            <a:pPr algn="just" rtl="1"/>
            <a:r>
              <a:rPr lang="ar-SA" sz="3200" b="1" dirty="0"/>
              <a:t>بسطت يدي إليك فإستجب لي يارب عاجلاً، فقد فنيت روحي. ولا تصرف وجهك عني، فأشابه الهابطين في الجب</a:t>
            </a:r>
            <a:r>
              <a:rPr lang="fr-FR" sz="3200" b="1" dirty="0"/>
              <a:t>.</a:t>
            </a:r>
            <a:r>
              <a:rPr lang="ar-SA" sz="3200" b="1" dirty="0"/>
              <a:t> </a:t>
            </a:r>
            <a:r>
              <a:rPr lang="ar-SA" sz="3200" b="1" dirty="0">
                <a:solidFill>
                  <a:srgbClr val="C00000"/>
                </a:solidFill>
              </a:rPr>
              <a:t>الليلويا</a:t>
            </a:r>
            <a:r>
              <a:rPr lang="fr-FR" sz="3200" b="1" dirty="0">
                <a:solidFill>
                  <a:srgbClr val="C00000"/>
                </a:solidFill>
              </a:rPr>
              <a:t>.</a:t>
            </a:r>
          </a:p>
          <a:p>
            <a:pPr algn="just" rtl="1"/>
            <a:r>
              <a:rPr lang="ar-SA" sz="3200" b="1" dirty="0"/>
              <a:t>في يديك أستودع روحي ولقد فديتني أيها الرب إله الحق </a:t>
            </a:r>
            <a:r>
              <a:rPr lang="ar-SA" sz="3200" b="1" dirty="0">
                <a:solidFill>
                  <a:srgbClr val="C00000"/>
                </a:solidFill>
              </a:rPr>
              <a:t>الليلويا</a:t>
            </a:r>
            <a:endParaRPr lang="ar-SA" sz="32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2996952"/>
            <a:ext cx="5472608"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400" b="1" i="1" dirty="0">
                <a:solidFill>
                  <a:srgbClr val="C00000"/>
                </a:solidFill>
              </a:rPr>
              <a:t>Psaume 142 : 6 et 7</a:t>
            </a:r>
            <a:r>
              <a:rPr lang="fr-FR" sz="2400" dirty="0">
                <a:solidFill>
                  <a:srgbClr val="C00000"/>
                </a:solidFill>
              </a:rPr>
              <a:t> </a:t>
            </a:r>
            <a:r>
              <a:rPr lang="fr-FR" sz="2400" b="1" i="1" dirty="0">
                <a:solidFill>
                  <a:srgbClr val="C00000"/>
                </a:solidFill>
              </a:rPr>
              <a:t>Psaume 30 : 6 </a:t>
            </a:r>
            <a:r>
              <a:rPr lang="fr-FR" sz="2400" b="1" dirty="0"/>
              <a:t>Je tends les mains vers Toi… Vite, réponds-moi, Seigneur : je suis à bout de souffle. Ne me cache pas Ton Visage, ou je serai de ceux qui tombent dans la fosse. </a:t>
            </a:r>
            <a:r>
              <a:rPr lang="fr-FR" sz="2400" b="1" dirty="0">
                <a:solidFill>
                  <a:srgbClr val="C00000"/>
                </a:solidFill>
              </a:rPr>
              <a:t>Alléluia.</a:t>
            </a:r>
          </a:p>
          <a:p>
            <a:pPr marL="1588" indent="-1588" algn="just">
              <a:buNone/>
            </a:pPr>
            <a:r>
              <a:rPr lang="fr-FR" sz="2400" b="1" dirty="0"/>
              <a:t>En tes mains je remets mon esprit ; Tu me rachètes, Seigneur, Dieu de vérité. </a:t>
            </a:r>
            <a:r>
              <a:rPr lang="fr-FR" sz="2400" b="1" dirty="0">
                <a:solidFill>
                  <a:srgbClr val="C00000"/>
                </a:solidFill>
              </a:rPr>
              <a:t>Alléluia</a:t>
            </a:r>
          </a:p>
        </p:txBody>
      </p:sp>
    </p:spTree>
    <p:extLst>
      <p:ext uri="{BB962C8B-B14F-4D97-AF65-F5344CB8AC3E}">
        <p14:creationId xmlns:p14="http://schemas.microsoft.com/office/powerpoint/2010/main" val="606069442"/>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081786805"/>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51-56 </a:t>
            </a:r>
          </a:p>
          <a:p>
            <a:pPr marL="0" indent="0" algn="just">
              <a:buNone/>
            </a:pPr>
            <a:r>
              <a:rPr lang="fr-FR" sz="2800" b="1" dirty="0"/>
              <a:t>Et voilà que le voile du Sanctuaire se déchira en deux, du haut en bas ; la terre trembla, les rochers se fendirent, les tombeaux s'ouvrirent et de nombreux corps de saints trépassés ressuscitèrent : ils sortirent des tombeaux après sa résurrection, entrèrent dans la Ville sainte et se firent voir à bien des gens. Quant au centurion et aux hommes qui avec lui gardaient Jésus, à la vue du séisme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٢٧ : ٥١ – ٥٦</a:t>
            </a:r>
            <a:endParaRPr lang="fr-FR" sz="3600" b="1" i="1" dirty="0">
              <a:solidFill>
                <a:srgbClr val="C00000"/>
              </a:solidFill>
            </a:endParaRPr>
          </a:p>
          <a:p>
            <a:pPr algn="just" rtl="1"/>
            <a:r>
              <a:rPr lang="ar-SA" sz="3600" b="1" dirty="0"/>
              <a:t>وأذا حجاب الهيكل قد إنشق إلي إثنين من فوق إلي أسفل والأرض تزلزلت، والصخور تشققت، والقبور تفتحت، وقام كثير من أجساد القديسين الراقدين، وخرجوا من القبور بعد قيامته، ودخلوا المدينة المقدسة وظهروا لكثيرين، وأما قائد المئة والذين كانوا معه يحرسون يسوع، فلما رأوا الزلزلة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65634542"/>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de ce qui se passait, ils furent saisis d'une grande frayeur et dirent: "Vraiment celui-ci était fils de Dieu!" Il y avait là de nombreuses femmes qui regardaient à distance, celles-là même qui avaient suivi Jésus depuis la Galilée et le servaient, entre autres Marie de </a:t>
            </a:r>
            <a:r>
              <a:rPr lang="fr-FR" sz="2800" b="1" dirty="0" err="1"/>
              <a:t>Magdala</a:t>
            </a:r>
            <a:r>
              <a:rPr lang="fr-FR" sz="2800" b="1" dirty="0"/>
              <a:t>, Marie, mère de Jacques et de Joseph, et la mère des fils de </a:t>
            </a:r>
            <a:r>
              <a:rPr lang="fr-FR" sz="2800" b="1" dirty="0" err="1"/>
              <a:t>Zébédée</a:t>
            </a:r>
            <a:r>
              <a:rPr lang="fr-FR" sz="2800" b="1" dirty="0"/>
              <a:t>.</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وما حدث خافوا جداً وقالوا: حقاً</a:t>
            </a:r>
            <a:r>
              <a:rPr lang="ar-EG" sz="3600" b="1" dirty="0"/>
              <a:t> كان</a:t>
            </a:r>
            <a:r>
              <a:rPr lang="ar-SA" sz="3600" b="1" dirty="0"/>
              <a:t> هذا إبن الله. وكانت هناك نساء كثيرات ينظرن من بعيد وهن اللواتي كن قد تبعن يسوع من الجليل يخدمنه، وبينهن مريم المجدلية، ومريم أم يعقوب، وأم يوسي، وأم ابنَي زبدي.</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73148793"/>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38-41 </a:t>
            </a:r>
          </a:p>
          <a:p>
            <a:pPr marL="0" indent="0" algn="just">
              <a:buNone/>
            </a:pPr>
            <a:r>
              <a:rPr lang="fr-FR" sz="2800" b="1" dirty="0"/>
              <a:t>Et le voile du Sanctuaire se déchira en deux, du haut en bas. Voyant qu'il avait ainsi expiré, le centurion, qui se tenait en face de lui, s'écria: "Vraiment cet homme était fils de Dieu!" Il y avait aussi des femmes qui regardaient à distance, entre autres Marie de </a:t>
            </a:r>
            <a:r>
              <a:rPr lang="fr-FR" sz="2800" b="1" dirty="0" err="1"/>
              <a:t>Magdala</a:t>
            </a:r>
            <a:r>
              <a:rPr lang="fr-FR" sz="2800" b="1" dirty="0"/>
              <a:t>, Marie mère de Jacques le petit et de Joset, et Salomé, qui le suivaient et le servaient lorsqu'il était en Galilée; </a:t>
            </a: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١٥ : ٣٨ – ٤١</a:t>
            </a:r>
            <a:endParaRPr lang="fr-FR" sz="3600" b="1" i="1" dirty="0">
              <a:solidFill>
                <a:srgbClr val="C00000"/>
              </a:solidFill>
            </a:endParaRPr>
          </a:p>
          <a:p>
            <a:pPr algn="just" rtl="1"/>
            <a:r>
              <a:rPr lang="ar-SA" sz="3600" b="1" dirty="0"/>
              <a:t>وإنشق حجاب الهيكل إلي </a:t>
            </a:r>
            <a:r>
              <a:rPr lang="ar-EG" sz="3600" b="1" dirty="0"/>
              <a:t>إ</a:t>
            </a:r>
            <a:r>
              <a:rPr lang="ar-SA" sz="3600" b="1" dirty="0"/>
              <a:t>ثنين من فوق </a:t>
            </a:r>
            <a:r>
              <a:rPr lang="ar-EG" sz="3600" b="1" dirty="0"/>
              <a:t>إ</a:t>
            </a:r>
            <a:r>
              <a:rPr lang="ar-SA" sz="3600" b="1" dirty="0"/>
              <a:t>لي أسفل. ولما رأي </a:t>
            </a:r>
            <a:r>
              <a:rPr lang="ar-EG" sz="3600" b="1" dirty="0"/>
              <a:t>قائد </a:t>
            </a:r>
            <a:r>
              <a:rPr lang="ar-SA" sz="3600" b="1" dirty="0" err="1"/>
              <a:t>المئة</a:t>
            </a:r>
            <a:r>
              <a:rPr lang="ar-SA" sz="3600" b="1" dirty="0"/>
              <a:t> ال</a:t>
            </a:r>
            <a:r>
              <a:rPr lang="ar-EG" sz="3600" b="1" dirty="0"/>
              <a:t>واقف</a:t>
            </a:r>
            <a:r>
              <a:rPr lang="ar-SA" sz="3600" b="1" dirty="0"/>
              <a:t> مقابله أنه قد أسلم الروح قال: حقا</a:t>
            </a:r>
            <a:r>
              <a:rPr lang="ar-EG" sz="3600" b="1" dirty="0"/>
              <a:t> كان</a:t>
            </a:r>
            <a:r>
              <a:rPr lang="ar-SA" sz="3600" b="1" dirty="0"/>
              <a:t> هذا الإنسان إبن الله. وكانت نساء</a:t>
            </a:r>
            <a:r>
              <a:rPr lang="ar-EG" sz="3600" b="1" dirty="0"/>
              <a:t> </a:t>
            </a:r>
            <a:r>
              <a:rPr lang="ar-SA" sz="3600" b="1" dirty="0"/>
              <a:t>أيضاً ينظرن من بعيد، بينهن مريم المجدلية ومريم أم يعقوب الصغير، وأم يوسف </a:t>
            </a:r>
            <a:r>
              <a:rPr lang="ar-SA" sz="3600" b="1" dirty="0" err="1"/>
              <a:t>وسالومة</a:t>
            </a:r>
            <a:r>
              <a:rPr lang="ar-SA" sz="3600" b="1" dirty="0"/>
              <a:t>، هؤلاء اللواتي كن يتبعنه ويخدمنه حين</a:t>
            </a:r>
            <a:r>
              <a:rPr lang="ar-EG" sz="3600" b="1" dirty="0"/>
              <a:t> كان</a:t>
            </a:r>
            <a:r>
              <a:rPr lang="ar-SA" sz="3600" b="1" dirty="0"/>
              <a:t> في </a:t>
            </a:r>
            <a:r>
              <a:rPr lang="ar-SA" sz="3600" b="1" dirty="0" err="1"/>
              <a:t>الجليل.</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977056063"/>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beaucoup d'autres encore qui étaient montées avec lui à Jérusalem</a:t>
            </a:r>
            <a:r>
              <a:rPr lang="fr-FR" sz="2800" dirty="0"/>
              <a:t>.</a:t>
            </a:r>
            <a:endParaRPr lang="en-US" sz="2800" b="1" i="1" dirty="0">
              <a:solidFill>
                <a:srgbClr val="C00000"/>
              </a:solidFill>
            </a:endParaRP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وأخر كثيرات اللواتي صعدن معه إلي أورشليم.</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624741098"/>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47-49</a:t>
            </a:r>
          </a:p>
          <a:p>
            <a:pPr marL="0" indent="0" algn="just">
              <a:buNone/>
            </a:pPr>
            <a:r>
              <a:rPr lang="fr-FR" sz="2800" b="1" dirty="0"/>
              <a:t>Voyant ce qui était arrivé, le centenier glorifiait Dieu, en disant : "Sûrement, cet homme était un juste !" Et toutes les foules qui s'étaient rassemblées pour ce spectacle, voyant ce qui était arrivé, s'en retournaient en se frappant la poitrine. Tous ses amis se tenaient à distance, ainsi que les femmes qui l'accompagnaient depuis la Galilée, et qui regardaient cela.</a:t>
            </a:r>
            <a:endParaRPr lang="fr-FR" sz="2800" b="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٢٣ : ٤٧ – ٤٩</a:t>
            </a:r>
            <a:endParaRPr lang="fr-FR" sz="3600" b="1" i="1" dirty="0">
              <a:solidFill>
                <a:srgbClr val="C00000"/>
              </a:solidFill>
            </a:endParaRPr>
          </a:p>
          <a:p>
            <a:pPr algn="just" rtl="1"/>
            <a:r>
              <a:rPr lang="ar-SA" sz="3600" b="1" dirty="0"/>
              <a:t>ولما رأي قائد المئة ما حدث مجد الله قائلاً : بالحقيقة كان هذا الإنسان باراً. وكل الجموع الذين أتوا لهذا المنظر، لما عاينوا ما حدث رجعوا وهم يقرعون علي صدورهم، وكان جميع معارف</a:t>
            </a:r>
            <a:r>
              <a:rPr lang="ar-EG" sz="3600" b="1" dirty="0"/>
              <a:t>ه</a:t>
            </a:r>
            <a:r>
              <a:rPr lang="ar-SA" sz="3600" b="1" dirty="0"/>
              <a:t> وقوفاً من بعيد والنسوة اللواتي كن يتبعنه من الجليل ينظرن ذلك.</a:t>
            </a:r>
            <a:endParaRPr lang="fr-FR" sz="3600" b="1" dirty="0"/>
          </a:p>
          <a:p>
            <a:pPr algn="just" rtl="1"/>
            <a:r>
              <a:rPr lang="ar-SA" sz="3600" b="1" i="1" dirty="0">
                <a:solidFill>
                  <a:srgbClr val="C00000"/>
                </a:solidFill>
              </a:rPr>
              <a:t>والمجد لله دائماً.</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617533113"/>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31-37 </a:t>
            </a:r>
          </a:p>
          <a:p>
            <a:pPr marL="1588" indent="-1588" algn="just">
              <a:buNone/>
            </a:pPr>
            <a:r>
              <a:rPr lang="fr-FR" sz="2800" b="1" dirty="0"/>
              <a:t>Comme c'était la Préparation, les Juifs, pour éviter que les corps restent sur la croix durant le sabbat - car ce sabbat était un grand jour -, demandèrent à Pilate qu'on leur brisât les jambes et qu'on les enlevât. Les soldats vinrent donc et brisèrent les jambes du premier, puis de l'autre qui avait été crucifié avec lui. Venus à Jésus, quand ils virent qu'il était déjà mort, ils ne lui brisèrent  pas les jambes,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algn="ctr" rtl="1"/>
            <a:r>
              <a:rPr lang="ar-SA" sz="3600" b="1" i="1" dirty="0">
                <a:solidFill>
                  <a:srgbClr val="C00000"/>
                </a:solidFill>
              </a:rPr>
              <a:t>يوحنا ١٩ : ٣١ – ٣٧</a:t>
            </a:r>
            <a:endParaRPr lang="fr-FR" sz="3600" b="1" i="1" dirty="0">
              <a:solidFill>
                <a:srgbClr val="C00000"/>
              </a:solidFill>
            </a:endParaRPr>
          </a:p>
          <a:p>
            <a:pPr algn="just" rtl="1"/>
            <a:r>
              <a:rPr lang="ar-SA" sz="3600" b="1" dirty="0">
                <a:effectLst/>
                <a:latin typeface="Friz Quadrata TT"/>
                <a:ea typeface="Calibri" panose="020F0502020204030204" pitchFamily="34" charset="0"/>
                <a:cs typeface="Arial" panose="020B0604020202020204" pitchFamily="34" charset="0"/>
              </a:rPr>
              <a:t>ثُمَّ إِذْ كَانَ </a:t>
            </a:r>
            <a:r>
              <a:rPr lang="ar-SA" sz="3600" b="1" dirty="0" err="1">
                <a:effectLst/>
                <a:latin typeface="Friz Quadrata TT"/>
                <a:ea typeface="Calibri" panose="020F0502020204030204" pitchFamily="34" charset="0"/>
                <a:cs typeface="Arial" panose="020B0604020202020204" pitchFamily="34" charset="0"/>
              </a:rPr>
              <a:t>ٱسْتِعْدَادٌ</a:t>
            </a:r>
            <a:r>
              <a:rPr lang="ar-SA" sz="3600" b="1" dirty="0">
                <a:effectLst/>
                <a:latin typeface="Friz Quadrata TT"/>
                <a:ea typeface="Calibri" panose="020F0502020204030204" pitchFamily="34" charset="0"/>
                <a:cs typeface="Arial" panose="020B0604020202020204" pitchFamily="34" charset="0"/>
              </a:rPr>
              <a:t>، فَلِكَيْ لَا تَبْقَى </a:t>
            </a:r>
            <a:r>
              <a:rPr lang="ar-SA" sz="3600" b="1" dirty="0" err="1">
                <a:effectLst/>
                <a:latin typeface="Friz Quadrata TT"/>
                <a:ea typeface="Calibri" panose="020F0502020204030204" pitchFamily="34" charset="0"/>
                <a:cs typeface="Arial" panose="020B0604020202020204" pitchFamily="34" charset="0"/>
              </a:rPr>
              <a:t>ٱلْأَجْسَادُ</a:t>
            </a:r>
            <a:r>
              <a:rPr lang="ar-SA" sz="3600" b="1" dirty="0">
                <a:effectLst/>
                <a:latin typeface="Friz Quadrata TT"/>
                <a:ea typeface="Calibri" panose="020F0502020204030204" pitchFamily="34" charset="0"/>
                <a:cs typeface="Arial" panose="020B0604020202020204" pitchFamily="34" charset="0"/>
              </a:rPr>
              <a:t> عَلَى </a:t>
            </a:r>
            <a:r>
              <a:rPr lang="ar-SA" sz="3600" b="1" dirty="0" err="1">
                <a:effectLst/>
                <a:latin typeface="Friz Quadrata TT"/>
                <a:ea typeface="Calibri" panose="020F0502020204030204" pitchFamily="34" charset="0"/>
                <a:cs typeface="Arial" panose="020B0604020202020204" pitchFamily="34" charset="0"/>
              </a:rPr>
              <a:t>ٱلصَّلِيبِ</a:t>
            </a:r>
            <a:r>
              <a:rPr lang="ar-SA" sz="3600" b="1" dirty="0">
                <a:effectLst/>
                <a:latin typeface="Friz Quadrata TT"/>
                <a:ea typeface="Calibri" panose="020F0502020204030204" pitchFamily="34" charset="0"/>
                <a:cs typeface="Arial" panose="020B0604020202020204" pitchFamily="34" charset="0"/>
              </a:rPr>
              <a:t> فِي </a:t>
            </a:r>
            <a:r>
              <a:rPr lang="ar-SA" sz="3600" b="1" dirty="0" err="1">
                <a:effectLst/>
                <a:latin typeface="Friz Quadrata TT"/>
                <a:ea typeface="Calibri" panose="020F0502020204030204" pitchFamily="34" charset="0"/>
                <a:cs typeface="Arial" panose="020B0604020202020204" pitchFamily="34" charset="0"/>
              </a:rPr>
              <a:t>ٱلسَّبْتِ</a:t>
            </a:r>
            <a:r>
              <a:rPr lang="ar-SA" sz="3600" b="1" dirty="0">
                <a:effectLst/>
                <a:latin typeface="Friz Quadrata TT"/>
                <a:ea typeface="Calibri" panose="020F0502020204030204" pitchFamily="34" charset="0"/>
                <a:cs typeface="Arial" panose="020B0604020202020204" pitchFamily="34" charset="0"/>
              </a:rPr>
              <a:t>، لِأَنَّ يَوْمَ ذَلِكَ </a:t>
            </a:r>
            <a:r>
              <a:rPr lang="ar-SA" sz="3600" b="1" dirty="0" err="1">
                <a:effectLst/>
                <a:latin typeface="Friz Quadrata TT"/>
                <a:ea typeface="Calibri" panose="020F0502020204030204" pitchFamily="34" charset="0"/>
                <a:cs typeface="Arial" panose="020B0604020202020204" pitchFamily="34" charset="0"/>
              </a:rPr>
              <a:t>ٱلسَّبْتِ</a:t>
            </a:r>
            <a:r>
              <a:rPr lang="ar-SA" sz="3600" b="1" dirty="0">
                <a:effectLst/>
                <a:latin typeface="Friz Quadrata TT"/>
                <a:ea typeface="Calibri" panose="020F0502020204030204" pitchFamily="34" charset="0"/>
                <a:cs typeface="Arial" panose="020B0604020202020204" pitchFamily="34" charset="0"/>
              </a:rPr>
              <a:t> كَانَ عَظِيمًا، سَأَلَ </a:t>
            </a:r>
            <a:r>
              <a:rPr lang="ar-SA" sz="3600" b="1" dirty="0" err="1">
                <a:effectLst/>
                <a:latin typeface="Friz Quadrata TT"/>
                <a:ea typeface="Calibri" panose="020F0502020204030204" pitchFamily="34" charset="0"/>
                <a:cs typeface="Arial" panose="020B0604020202020204" pitchFamily="34" charset="0"/>
              </a:rPr>
              <a:t>ٱلْيَهُودُ</a:t>
            </a:r>
            <a:r>
              <a:rPr lang="ar-SA" sz="3600" b="1" dirty="0">
                <a:effectLst/>
                <a:latin typeface="Friz Quadrata TT"/>
                <a:ea typeface="Calibri" panose="020F0502020204030204" pitchFamily="34" charset="0"/>
                <a:cs typeface="Arial" panose="020B0604020202020204" pitchFamily="34" charset="0"/>
              </a:rPr>
              <a:t> بِيلَاطُسَ أَنْ تُكْسَرَ سِيقَانُهُمْ وَيُرْفَعُوا.</a:t>
            </a:r>
            <a:r>
              <a:rPr lang="ar-SA" sz="3600" b="1" dirty="0">
                <a:effectLst/>
                <a:ea typeface="Calibri" panose="020F0502020204030204" pitchFamily="34" charset="0"/>
                <a:cs typeface="Friz Quadrata TT"/>
              </a:rPr>
              <a:t> </a:t>
            </a:r>
            <a:r>
              <a:rPr lang="ar-SA" sz="3600" b="1" dirty="0">
                <a:effectLst/>
                <a:latin typeface="Friz Quadrata TT"/>
                <a:ea typeface="Calibri" panose="020F0502020204030204" pitchFamily="34" charset="0"/>
                <a:cs typeface="Arial" panose="020B0604020202020204" pitchFamily="34" charset="0"/>
              </a:rPr>
              <a:t>فَأَتَى </a:t>
            </a:r>
            <a:r>
              <a:rPr lang="ar-SA" sz="3600" b="1" dirty="0" err="1">
                <a:effectLst/>
                <a:latin typeface="Friz Quadrata TT"/>
                <a:ea typeface="Calibri" panose="020F0502020204030204" pitchFamily="34" charset="0"/>
                <a:cs typeface="Arial" panose="020B0604020202020204" pitchFamily="34" charset="0"/>
              </a:rPr>
              <a:t>ٱلْعَسْكَرُ</a:t>
            </a:r>
            <a:r>
              <a:rPr lang="ar-SA" sz="3600" b="1" dirty="0">
                <a:effectLst/>
                <a:latin typeface="Friz Quadrata TT"/>
                <a:ea typeface="Calibri" panose="020F0502020204030204" pitchFamily="34" charset="0"/>
                <a:cs typeface="Arial" panose="020B0604020202020204" pitchFamily="34" charset="0"/>
              </a:rPr>
              <a:t> وَكَسَرُوا سَاقَيِ </a:t>
            </a:r>
            <a:r>
              <a:rPr lang="ar-SA" sz="3600" b="1" dirty="0" err="1">
                <a:effectLst/>
                <a:latin typeface="Friz Quadrata TT"/>
                <a:ea typeface="Calibri" panose="020F0502020204030204" pitchFamily="34" charset="0"/>
                <a:cs typeface="Arial" panose="020B0604020202020204" pitchFamily="34" charset="0"/>
              </a:rPr>
              <a:t>ٱلْأَوَّلِ</a:t>
            </a:r>
            <a:r>
              <a:rPr lang="ar-SA" sz="3600" b="1" dirty="0">
                <a:effectLst/>
                <a:latin typeface="Friz Quadrata TT"/>
                <a:ea typeface="Calibri" panose="020F0502020204030204" pitchFamily="34" charset="0"/>
                <a:cs typeface="Arial" panose="020B0604020202020204" pitchFamily="34" charset="0"/>
              </a:rPr>
              <a:t> </a:t>
            </a:r>
            <a:r>
              <a:rPr lang="ar-SA" sz="3600" b="1" dirty="0" err="1">
                <a:effectLst/>
                <a:latin typeface="Friz Quadrata TT"/>
                <a:ea typeface="Calibri" panose="020F0502020204030204" pitchFamily="34" charset="0"/>
                <a:cs typeface="Arial" panose="020B0604020202020204" pitchFamily="34" charset="0"/>
              </a:rPr>
              <a:t>وَٱلْآخَرِ</a:t>
            </a:r>
            <a:r>
              <a:rPr lang="ar-SA" sz="3600" b="1" dirty="0">
                <a:effectLst/>
                <a:latin typeface="Friz Quadrata TT"/>
                <a:ea typeface="Calibri" panose="020F0502020204030204" pitchFamily="34" charset="0"/>
                <a:cs typeface="Arial" panose="020B0604020202020204" pitchFamily="34" charset="0"/>
              </a:rPr>
              <a:t> </a:t>
            </a:r>
            <a:r>
              <a:rPr lang="ar-SA" sz="3600" b="1" dirty="0" err="1">
                <a:effectLst/>
                <a:latin typeface="Friz Quadrata TT"/>
                <a:ea typeface="Calibri" panose="020F0502020204030204" pitchFamily="34" charset="0"/>
                <a:cs typeface="Arial" panose="020B0604020202020204" pitchFamily="34" charset="0"/>
              </a:rPr>
              <a:t>ٱلْمَصْلُوبِ</a:t>
            </a:r>
            <a:r>
              <a:rPr lang="ar-SA" sz="3600" b="1" dirty="0">
                <a:effectLst/>
                <a:latin typeface="Friz Quadrata TT"/>
                <a:ea typeface="Calibri" panose="020F0502020204030204" pitchFamily="34" charset="0"/>
                <a:cs typeface="Arial" panose="020B0604020202020204" pitchFamily="34" charset="0"/>
              </a:rPr>
              <a:t> مَعَهُ. وَأَمَّا يَسُوعُ فَلَمَّا جَاءُوا إِلَيْهِ لَمْ يَكْسِرُوا سَاقَيْهِ، لِأَنَّهُمْ رَأَوْهُ قَدْ مَاتَ. </a:t>
            </a:r>
            <a:endParaRPr lang="fr-FR"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477367205"/>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l'un des soldats, de sa lance, lui perça le côté et il sortit aussitôt du sang et de l'eau. Celui qui a vu rend témoignage - son témoignage est véritable, et celui-là sait qu'il dit vrai - pour que vous aussi vous croyiez. Car cela est arrivé afin que l'Écriture fût accomplie : Pas un os ne lui sera brisé. Et une autre Écriture dit encore: Ils regarderont celui qu'ils ont transpercé.</a:t>
            </a:r>
            <a:endParaRPr lang="fr-FR" sz="2800" b="1" dirty="0">
              <a:solidFill>
                <a:srgbClr val="C00000"/>
              </a:solidFill>
            </a:endParaRP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effectLst/>
                <a:latin typeface="Friz Quadrata TT"/>
                <a:ea typeface="Calibri" panose="020F0502020204030204" pitchFamily="34" charset="0"/>
                <a:cs typeface="Arial" panose="020B0604020202020204" pitchFamily="34" charset="0"/>
              </a:rPr>
              <a:t>لَكِنَّ وَاحِدًا مِنَ </a:t>
            </a:r>
            <a:r>
              <a:rPr lang="ar-SA" sz="3600" b="1" dirty="0" err="1">
                <a:effectLst/>
                <a:latin typeface="Friz Quadrata TT"/>
                <a:ea typeface="Calibri" panose="020F0502020204030204" pitchFamily="34" charset="0"/>
                <a:cs typeface="Arial" panose="020B0604020202020204" pitchFamily="34" charset="0"/>
              </a:rPr>
              <a:t>ٱلْعَسْكَرِ</a:t>
            </a:r>
            <a:r>
              <a:rPr lang="ar-SA" sz="3600" b="1" dirty="0">
                <a:effectLst/>
                <a:latin typeface="Friz Quadrata TT"/>
                <a:ea typeface="Calibri" panose="020F0502020204030204" pitchFamily="34" charset="0"/>
                <a:cs typeface="Arial" panose="020B0604020202020204" pitchFamily="34" charset="0"/>
              </a:rPr>
              <a:t> طَعَنَ جَنْبَهُ بِحَرْبَةٍ، وَلِلْوَقْتِ خَرَجَ دَمٌ وَمَاءٌ. </a:t>
            </a:r>
            <a:r>
              <a:rPr lang="ar-SA" sz="3600" b="1" dirty="0" err="1">
                <a:effectLst/>
                <a:latin typeface="Friz Quadrata TT"/>
                <a:ea typeface="Calibri" panose="020F0502020204030204" pitchFamily="34" charset="0"/>
                <a:cs typeface="Arial" panose="020B0604020202020204" pitchFamily="34" charset="0"/>
              </a:rPr>
              <a:t>وَٱلَّذِي</a:t>
            </a:r>
            <a:r>
              <a:rPr lang="ar-SA" sz="3600" b="1" dirty="0">
                <a:effectLst/>
                <a:latin typeface="Friz Quadrata TT"/>
                <a:ea typeface="Calibri" panose="020F0502020204030204" pitchFamily="34" charset="0"/>
                <a:cs typeface="Arial" panose="020B0604020202020204" pitchFamily="34" charset="0"/>
              </a:rPr>
              <a:t> عَايَنَ شَهِدَ، وَشَهَادَتُهُ حَقٌّ، وَهُوَ يَعْلَمُ أَنَّهُ يَقُولُ </a:t>
            </a:r>
            <a:r>
              <a:rPr lang="ar-SA" sz="3600" b="1" dirty="0" err="1">
                <a:effectLst/>
                <a:latin typeface="Friz Quadrata TT"/>
                <a:ea typeface="Calibri" panose="020F0502020204030204" pitchFamily="34" charset="0"/>
                <a:cs typeface="Arial" panose="020B0604020202020204" pitchFamily="34" charset="0"/>
              </a:rPr>
              <a:t>ٱلْحَقَّ</a:t>
            </a:r>
            <a:r>
              <a:rPr lang="ar-SA" sz="3600" b="1" dirty="0">
                <a:effectLst/>
                <a:latin typeface="Friz Quadrata TT"/>
                <a:ea typeface="Calibri" panose="020F0502020204030204" pitchFamily="34" charset="0"/>
                <a:cs typeface="Arial" panose="020B0604020202020204" pitchFamily="34" charset="0"/>
              </a:rPr>
              <a:t> لِتُؤْمِنُوا أَنْتُمْ. لِأَنَّ هَذَا كَانَ لِيَتِمَّ </a:t>
            </a:r>
            <a:r>
              <a:rPr lang="ar-SA" sz="3600" b="1" dirty="0" err="1">
                <a:effectLst/>
                <a:latin typeface="Friz Quadrata TT"/>
                <a:ea typeface="Calibri" panose="020F0502020204030204" pitchFamily="34" charset="0"/>
                <a:cs typeface="Arial" panose="020B0604020202020204" pitchFamily="34" charset="0"/>
              </a:rPr>
              <a:t>ٱلْكِتَابُ</a:t>
            </a:r>
            <a:r>
              <a:rPr lang="ar-SA" sz="3600" b="1" dirty="0">
                <a:effectLst/>
                <a:latin typeface="Friz Quadrata TT"/>
                <a:ea typeface="Calibri" panose="020F0502020204030204" pitchFamily="34" charset="0"/>
                <a:cs typeface="Arial" panose="020B0604020202020204" pitchFamily="34" charset="0"/>
              </a:rPr>
              <a:t> </a:t>
            </a:r>
            <a:r>
              <a:rPr lang="ar-SA" sz="3600" b="1" dirty="0" err="1">
                <a:effectLst/>
                <a:latin typeface="Friz Quadrata TT"/>
                <a:ea typeface="Calibri" panose="020F0502020204030204" pitchFamily="34" charset="0"/>
                <a:cs typeface="Arial" panose="020B0604020202020204" pitchFamily="34" charset="0"/>
              </a:rPr>
              <a:t>ٱلْقَائِلُ</a:t>
            </a:r>
            <a:r>
              <a:rPr lang="ar-SA" sz="3600" b="1" dirty="0">
                <a:effectLst/>
                <a:latin typeface="Friz Quadrata TT"/>
                <a:ea typeface="Calibri" panose="020F0502020204030204" pitchFamily="34" charset="0"/>
                <a:cs typeface="Arial" panose="020B0604020202020204" pitchFamily="34" charset="0"/>
              </a:rPr>
              <a:t>: «عَظْمٌ لَا يُكْسَرُ مِنْهُ». وَأَيْضًا يَقُولُ كِتَابٌ آخَرُ: «سَيَنْظُرُونَ إِلَى </a:t>
            </a:r>
            <a:r>
              <a:rPr lang="ar-SA" sz="3600" b="1" dirty="0" err="1">
                <a:effectLst/>
                <a:latin typeface="Friz Quadrata TT"/>
                <a:ea typeface="Calibri" panose="020F0502020204030204" pitchFamily="34" charset="0"/>
                <a:cs typeface="Arial" panose="020B0604020202020204" pitchFamily="34" charset="0"/>
              </a:rPr>
              <a:t>ٱلَّذِي</a:t>
            </a:r>
            <a:r>
              <a:rPr lang="ar-SA" sz="3600" b="1" dirty="0">
                <a:effectLst/>
                <a:latin typeface="Friz Quadrata TT"/>
                <a:ea typeface="Calibri" panose="020F0502020204030204" pitchFamily="34" charset="0"/>
                <a:cs typeface="Arial" panose="020B0604020202020204" pitchFamily="34" charset="0"/>
              </a:rPr>
              <a:t> طَعَنُوهُ». </a:t>
            </a:r>
            <a:endParaRPr lang="fr-FR" sz="3600" b="1" dirty="0">
              <a:effectLst/>
              <a:latin typeface="Friz Quadrata TT"/>
              <a:ea typeface="Calibri" panose="020F0502020204030204" pitchFamily="34" charset="0"/>
              <a:cs typeface="Arial" panose="020B0604020202020204" pitchFamily="34" charset="0"/>
            </a:endParaRPr>
          </a:p>
          <a:p>
            <a:pPr algn="just" rtl="1"/>
            <a:r>
              <a:rPr lang="ar-SA" sz="3600" b="1" i="1" dirty="0">
                <a:solidFill>
                  <a:srgbClr val="C00000"/>
                </a:solidFill>
              </a:rPr>
              <a:t>والمجد لله دائماً.</a:t>
            </a:r>
            <a:endParaRPr lang="fr-FR"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68228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Ge </a:t>
            </a:r>
            <a:r>
              <a:rPr lang="en-US" sz="4400" b="1" dirty="0" err="1">
                <a:latin typeface="Athanasius" pitchFamily="2" charset="0"/>
              </a:rPr>
              <a:t>autwounou</a:t>
            </a:r>
            <a:r>
              <a:rPr lang="en-US" sz="4400" b="1" dirty="0">
                <a:latin typeface="Athanasius" pitchFamily="2" charset="0"/>
              </a:rPr>
              <a:t> `</a:t>
            </a:r>
            <a:r>
              <a:rPr lang="en-US" sz="4400" b="1" dirty="0" err="1">
                <a:latin typeface="Athanasius" pitchFamily="2" charset="0"/>
              </a:rPr>
              <a:t>èe`è</a:t>
            </a:r>
            <a:r>
              <a:rPr lang="en-US" sz="4400" b="1" dirty="0">
                <a:latin typeface="Athanasius" pitchFamily="2" charset="0"/>
              </a:rPr>
              <a:t>\</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anmeqreu</a:t>
            </a:r>
            <a:r>
              <a:rPr lang="en-US" sz="4400" b="1" dirty="0">
                <a:latin typeface="Athanasius" pitchFamily="2" charset="0"/>
              </a:rPr>
              <a:t> `</a:t>
            </a:r>
            <a:r>
              <a:rPr lang="en-US" sz="4400" b="1" dirty="0" err="1">
                <a:latin typeface="Athanasius" pitchFamily="2" charset="0"/>
              </a:rPr>
              <a:t>ènrefsi`ènjonc</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metsi`ènjonc</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meqnouj</a:t>
            </a:r>
            <a:r>
              <a:rPr lang="en-US" sz="4400" b="1" dirty="0">
                <a:latin typeface="Athanasius" pitchFamily="2" charset="0"/>
              </a:rPr>
              <a:t>  `</a:t>
            </a:r>
            <a:r>
              <a:rPr lang="en-US" sz="4400" b="1" dirty="0" err="1">
                <a:latin typeface="Athanasius" pitchFamily="2" charset="0"/>
              </a:rPr>
              <a:t>èeroc</a:t>
            </a:r>
            <a:r>
              <a:rPr lang="en-US" sz="4400" b="1" dirty="0">
                <a:latin typeface="Athanasius" pitchFamily="2" charset="0"/>
              </a:rPr>
              <a:t>  `</a:t>
            </a:r>
            <a:r>
              <a:rPr lang="en-US" sz="4400" b="1" dirty="0" err="1">
                <a:latin typeface="Athanasius" pitchFamily="2" charset="0"/>
              </a:rPr>
              <a:t>èmmin</a:t>
            </a:r>
            <a:r>
              <a:rPr lang="en-US" sz="4400" b="1" dirty="0">
                <a:latin typeface="Athanasius" pitchFamily="2" charset="0"/>
              </a:rPr>
              <a:t>  `</a:t>
            </a:r>
            <a:r>
              <a:rPr lang="en-US" sz="4400" b="1" dirty="0" err="1">
                <a:latin typeface="Athanasius" pitchFamily="2" charset="0"/>
              </a:rPr>
              <a:t>èmmoc</a:t>
            </a:r>
            <a:r>
              <a:rPr lang="en-US" sz="4400" b="1" dirty="0">
                <a:latin typeface="Athanasius" pitchFamily="2" charset="0"/>
              </a:rPr>
              <a:t>.</a:t>
            </a:r>
          </a:p>
          <a:p>
            <a:pPr marL="0" indent="0" algn="just">
              <a:buNone/>
            </a:pPr>
            <a:r>
              <a:rPr lang="fr-FR" sz="4500" b="1" dirty="0" err="1">
                <a:latin typeface="Athanasius" pitchFamily="2" charset="0"/>
              </a:rPr>
              <a:t>Autwounou</a:t>
            </a:r>
            <a:r>
              <a:rPr lang="fr-FR" sz="4500" b="1" dirty="0">
                <a:latin typeface="Athanasius" pitchFamily="2" charset="0"/>
              </a:rPr>
              <a:t> `</a:t>
            </a:r>
            <a:r>
              <a:rPr lang="fr-FR" sz="4500" b="1" dirty="0" err="1">
                <a:latin typeface="Athanasius" pitchFamily="2" charset="0"/>
              </a:rPr>
              <a:t>ènje</a:t>
            </a:r>
            <a:r>
              <a:rPr lang="fr-FR" sz="4500" b="1" dirty="0">
                <a:latin typeface="Athanasius" pitchFamily="2" charset="0"/>
              </a:rPr>
              <a:t> \</a:t>
            </a:r>
            <a:r>
              <a:rPr lang="fr-FR" sz="4500" b="1" dirty="0" err="1">
                <a:latin typeface="Athanasius" pitchFamily="2" charset="0"/>
              </a:rPr>
              <a:t>anmeqreu</a:t>
            </a:r>
            <a:r>
              <a:rPr lang="fr-FR" sz="4500" b="1" dirty="0">
                <a:latin typeface="Athanasius" pitchFamily="2" charset="0"/>
              </a:rPr>
              <a:t>  `</a:t>
            </a:r>
            <a:r>
              <a:rPr lang="fr-FR" sz="4500" b="1" dirty="0" err="1">
                <a:latin typeface="Athanasius" pitchFamily="2" charset="0"/>
              </a:rPr>
              <a:t>èn`èoji</a:t>
            </a:r>
            <a:r>
              <a:rPr lang="fr-FR" sz="4500" b="1" dirty="0">
                <a:latin typeface="Athanasius" pitchFamily="2" charset="0"/>
              </a:rPr>
              <a:t>  &gt; </a:t>
            </a:r>
            <a:r>
              <a:rPr lang="fr-FR" sz="4500" b="1" dirty="0" err="1">
                <a:latin typeface="Athanasius" pitchFamily="2" charset="0"/>
              </a:rPr>
              <a:t>nau</a:t>
            </a:r>
            <a:r>
              <a:rPr lang="fr-FR" sz="4500" b="1" dirty="0">
                <a:latin typeface="Athanasius" pitchFamily="2" charset="0"/>
              </a:rPr>
              <a:t>]</a:t>
            </a:r>
            <a:r>
              <a:rPr lang="fr-FR" sz="4500" b="1" dirty="0" err="1">
                <a:latin typeface="Athanasius" pitchFamily="2" charset="0"/>
              </a:rPr>
              <a:t>ini</a:t>
            </a:r>
            <a:r>
              <a:rPr lang="fr-FR" sz="4500" b="1" dirty="0">
                <a:latin typeface="Athanasius" pitchFamily="2" charset="0"/>
              </a:rPr>
              <a:t>  `</a:t>
            </a:r>
            <a:r>
              <a:rPr lang="fr-FR" sz="4500" b="1" dirty="0" err="1">
                <a:latin typeface="Athanasius" pitchFamily="2" charset="0"/>
              </a:rPr>
              <a:t>èmmoi</a:t>
            </a:r>
            <a:r>
              <a:rPr lang="fr-FR" sz="4500" b="1" dirty="0">
                <a:latin typeface="Athanasius" pitchFamily="2" charset="0"/>
              </a:rPr>
              <a:t>  `</a:t>
            </a:r>
            <a:r>
              <a:rPr lang="fr-FR" sz="4500" b="1" dirty="0" err="1">
                <a:latin typeface="Athanasius" pitchFamily="2" charset="0"/>
              </a:rPr>
              <a:t>èenh`èete</a:t>
            </a:r>
            <a:r>
              <a:rPr lang="fr-FR" sz="4500" b="1" dirty="0">
                <a:latin typeface="Athanasius" pitchFamily="2" charset="0"/>
              </a:rPr>
              <a:t>  `</a:t>
            </a:r>
            <a:r>
              <a:rPr lang="fr-FR" sz="4500" b="1" dirty="0" err="1">
                <a:latin typeface="Athanasius" pitchFamily="2" charset="0"/>
              </a:rPr>
              <a:t>èn;cwoun</a:t>
            </a:r>
            <a:r>
              <a:rPr lang="fr-FR" sz="4500" b="1" dirty="0">
                <a:latin typeface="Athanasius" pitchFamily="2" charset="0"/>
              </a:rPr>
              <a:t>  `</a:t>
            </a:r>
            <a:r>
              <a:rPr lang="fr-FR" sz="4500" b="1" dirty="0" err="1">
                <a:latin typeface="Athanasius" pitchFamily="2" charset="0"/>
              </a:rPr>
              <a:t>èmmwou</a:t>
            </a:r>
            <a:r>
              <a:rPr lang="fr-FR" sz="4500" b="1" dirty="0">
                <a:latin typeface="Athanasius" pitchFamily="2" charset="0"/>
              </a:rPr>
              <a:t> an. Au; </a:t>
            </a:r>
            <a:r>
              <a:rPr lang="fr-FR" sz="4500" b="1" dirty="0" err="1">
                <a:latin typeface="Athanasius" pitchFamily="2" charset="0"/>
              </a:rPr>
              <a:t>nhi</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anpet</a:t>
            </a:r>
            <a:r>
              <a:rPr lang="fr-FR" sz="4500" b="1" dirty="0">
                <a:latin typeface="Athanasius" pitchFamily="2" charset="0"/>
              </a:rPr>
              <a:t>\</a:t>
            </a:r>
            <a:r>
              <a:rPr lang="fr-FR" sz="4500" b="1" dirty="0" err="1">
                <a:latin typeface="Athanasius" pitchFamily="2" charset="0"/>
              </a:rPr>
              <a:t>wou</a:t>
            </a:r>
            <a:r>
              <a:rPr lang="fr-FR" sz="4500" b="1" dirty="0">
                <a:latin typeface="Athanasius" pitchFamily="2" charset="0"/>
              </a:rPr>
              <a:t> `</a:t>
            </a:r>
            <a:r>
              <a:rPr lang="fr-FR" sz="4500" b="1" dirty="0" err="1">
                <a:latin typeface="Athanasius" pitchFamily="2" charset="0"/>
              </a:rPr>
              <a:t>èn`èt</a:t>
            </a:r>
            <a:r>
              <a:rPr lang="fr-FR" sz="4500" b="1" dirty="0">
                <a:latin typeface="Athanasius" pitchFamily="2" charset="0"/>
              </a:rPr>
              <a:t>]</a:t>
            </a:r>
            <a:r>
              <a:rPr lang="fr-FR" sz="4500" b="1" dirty="0" err="1">
                <a:latin typeface="Athanasius" pitchFamily="2" charset="0"/>
              </a:rPr>
              <a:t>ebi`èw</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anpeqnaneu</a:t>
            </a:r>
            <a:r>
              <a:rPr lang="fr-FR" sz="4500" b="1" dirty="0">
                <a:latin typeface="Athanasius" pitchFamily="2" charset="0"/>
              </a:rPr>
              <a:t> &gt;  `</a:t>
            </a:r>
            <a:r>
              <a:rPr lang="fr-FR" sz="4500" b="1" dirty="0" err="1">
                <a:latin typeface="Athanasius" pitchFamily="2" charset="0"/>
              </a:rPr>
              <a:t>èeau`è'rajrej</a:t>
            </a:r>
            <a:r>
              <a:rPr lang="fr-FR" sz="4500" b="1" dirty="0">
                <a:latin typeface="Athanasius" pitchFamily="2" charset="0"/>
              </a:rPr>
              <a:t>  `</a:t>
            </a:r>
            <a:r>
              <a:rPr lang="fr-FR" sz="4500" b="1" dirty="0" err="1">
                <a:latin typeface="Athanasius" pitchFamily="2" charset="0"/>
              </a:rPr>
              <a:t>ènnounaj</a:t>
            </a:r>
            <a:r>
              <a:rPr lang="fr-FR" sz="4500" b="1" dirty="0">
                <a:latin typeface="Athanasius" pitchFamily="2" charset="0"/>
              </a:rPr>
              <a:t>\i  `</a:t>
            </a:r>
            <a:r>
              <a:rPr lang="fr-FR" sz="4500" b="1" dirty="0" err="1">
                <a:latin typeface="Athanasius" pitchFamily="2" charset="0"/>
              </a:rPr>
              <a:t>èe`è</a:t>
            </a:r>
            <a:r>
              <a:rPr lang="fr-FR" sz="4500" b="1" dirty="0">
                <a:latin typeface="Athanasius" pitchFamily="2" charset="0"/>
              </a:rPr>
              <a:t>\</a:t>
            </a:r>
            <a:r>
              <a:rPr lang="fr-FR" sz="4500" b="1" dirty="0" err="1">
                <a:latin typeface="Athanasius" pitchFamily="2" charset="0"/>
              </a:rPr>
              <a:t>rhi</a:t>
            </a:r>
            <a:r>
              <a:rPr lang="fr-FR" sz="4500" b="1" dirty="0">
                <a:latin typeface="Athanasius" pitchFamily="2" charset="0"/>
              </a:rPr>
              <a:t>  `</a:t>
            </a:r>
            <a:r>
              <a:rPr lang="fr-FR" sz="4500" b="1" dirty="0" err="1">
                <a:latin typeface="Athanasius" pitchFamily="2" charset="0"/>
              </a:rPr>
              <a:t>èejwi</a:t>
            </a:r>
            <a:r>
              <a:rPr lang="en-US" sz="45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fontScale="92500"/>
          </a:bodyPr>
          <a:lstStyle/>
          <a:p>
            <a:pPr algn="just" rtl="1"/>
            <a:r>
              <a:rPr lang="ar-SA" sz="2800" b="1" i="1" dirty="0">
                <a:solidFill>
                  <a:srgbClr val="C00000"/>
                </a:solidFill>
              </a:rPr>
              <a:t>مزمور  ٢٦: ١٥ مز ٣٤: ١٣، ١٤، ١٩ </a:t>
            </a:r>
            <a:endParaRPr lang="fr-FR" sz="2800" b="1" i="1" dirty="0">
              <a:solidFill>
                <a:srgbClr val="C00000"/>
              </a:solidFill>
            </a:endParaRPr>
          </a:p>
          <a:p>
            <a:pPr algn="just" rtl="1"/>
            <a:r>
              <a:rPr lang="ar-SA" sz="3600" b="1" dirty="0">
                <a:latin typeface="Times New Roman" panose="02020603050405020304" pitchFamily="18" charset="0"/>
              </a:rPr>
              <a:t>لأنه قام عليّ شهود زور.وكذب الظلم لذاته.</a:t>
            </a:r>
            <a:r>
              <a:rPr lang="fr-FR" sz="3600" b="1" dirty="0">
                <a:latin typeface="Times New Roman" panose="02020603050405020304" pitchFamily="18" charset="0"/>
              </a:rPr>
              <a:t> </a:t>
            </a:r>
            <a:r>
              <a:rPr lang="ar-EG" sz="3600" b="1" dirty="0">
                <a:latin typeface="Times New Roman" panose="02020603050405020304" pitchFamily="18" charset="0"/>
              </a:rPr>
              <a:t>قام عليّ شهود زور وعما لا أعلم سألوني. جازوني بدل الخير شراً </a:t>
            </a:r>
            <a:r>
              <a:rPr lang="ar-EG" sz="3600" b="1" dirty="0" err="1">
                <a:latin typeface="Times New Roman" panose="02020603050405020304" pitchFamily="18" charset="0"/>
              </a:rPr>
              <a:t>صارين</a:t>
            </a:r>
            <a:r>
              <a:rPr lang="ar-EG" sz="3600" b="1" dirty="0">
                <a:latin typeface="Times New Roman" panose="02020603050405020304" pitchFamily="18" charset="0"/>
              </a:rPr>
              <a:t> علىّ بأسنانهم.</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26 : 12 et 34 :11, 12 et 16 </a:t>
            </a:r>
          </a:p>
          <a:p>
            <a:pPr marL="0" indent="0" algn="just">
              <a:lnSpc>
                <a:spcPct val="90000"/>
              </a:lnSpc>
              <a:buNone/>
            </a:pPr>
            <a:r>
              <a:rPr lang="fr-FR" sz="2800" b="1" dirty="0"/>
              <a:t>Contre moi se sont levés de faux témoins qui soufflent la violence.</a:t>
            </a:r>
          </a:p>
          <a:p>
            <a:pPr marL="0" indent="0" algn="just">
              <a:lnSpc>
                <a:spcPct val="90000"/>
              </a:lnSpc>
              <a:buNone/>
            </a:pPr>
            <a:r>
              <a:rPr lang="fr-FR" sz="2800" b="1" dirty="0"/>
              <a:t>Des témoins injustes se lèvent, des inconnus m'interrogent. On me rend le mal pour le bien</a:t>
            </a:r>
            <a:r>
              <a:rPr lang="ar-BH" sz="2800" b="1" dirty="0"/>
              <a:t> </a:t>
            </a:r>
            <a:r>
              <a:rPr lang="fr-FR" sz="2800" b="1" dirty="0"/>
              <a:t>grinçant des dents contre moi. </a:t>
            </a:r>
            <a:r>
              <a:rPr lang="fr-FR" sz="2800" b="1" dirty="0">
                <a:solidFill>
                  <a:srgbClr val="C00000"/>
                </a:solidFill>
              </a:rPr>
              <a:t>Alléluia</a:t>
            </a:r>
          </a:p>
        </p:txBody>
      </p:sp>
    </p:spTree>
    <p:extLst>
      <p:ext uri="{BB962C8B-B14F-4D97-AF65-F5344CB8AC3E}">
        <p14:creationId xmlns:p14="http://schemas.microsoft.com/office/powerpoint/2010/main" val="2809674405"/>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436480151"/>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Ô malheureux Israël exilé dont les péchés ont rempli l'univers, regarde le centurion, cet étranger, il a confessé le Crucifié. Lui et ceux qui sont avec lui ont crié en disant : " Vraiment celui-ci était fils de Dieu ! " Le larron crucifié avec Lui aussi reconnut la puissance du Christ et implora Sa miséricorde, lorsqu'il vit le voile du sanctuaire se déchirer en deux du haut en bas, le soleil masquer ses rayons et s'obscurcir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يا إسرائيل المسكين المسبي الذي آثامه غطت الجو، أنظر قائد المئة الإنسان الغريب الجنس، كيف </a:t>
            </a:r>
            <a:r>
              <a:rPr lang="ar-EG" sz="3600" b="1" dirty="0"/>
              <a:t>إ</a:t>
            </a:r>
            <a:r>
              <a:rPr lang="ar-SA" sz="3600" b="1" dirty="0" err="1"/>
              <a:t>عترف</a:t>
            </a:r>
            <a:r>
              <a:rPr lang="ar-SA" sz="3600" b="1" dirty="0"/>
              <a:t> بالمصلوب، وليس هو فقط بل والذين معه صرخوا جميعاً قائلين : إن هذا هو إبن الله. وهكذا اللص الذي صلب معه عرف قوته وطلب رحمته، لما نظر حجاب الهيكل إنشق من فوق إلي أسفل وصار إثنين ورأي الشمس قد أخفت شعاعها وإظلمت</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23387835"/>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ainsi au milieu de la journée, la lune se cacher et devenir rouge sang en l'honneur de son Créateur. Les puissances des cieux et les étoiles tombèrent du ciel en ce jour. La terre trembla, les rochers se fendirent, les tombes s’ouvrirent, ils entrèrent dans la Ville Sainte et se firent voir à bien des gens qui les reconnurent. En voyant cela, ils reconnurent la puissance du Crucifié. Mais Israël fut aveuglé, elle ne vit rien et ne comprit rien.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هكذا في وسط النهار، والقمر أيضاً ستر وجهه وصار دماً من أجل خالقه، وقوات السموات وكثرة النجوم سقطت من السماء في ذلك اليوم والأرض تزلزلت والصخور تشققت والقبور تفتحت</a:t>
            </a:r>
            <a:r>
              <a:rPr lang="ar-EG" sz="3600" b="1" dirty="0"/>
              <a:t> والأموات قامت</a:t>
            </a:r>
            <a:r>
              <a:rPr lang="ar-SA" sz="3600" b="1" dirty="0"/>
              <a:t>، ودخلوا إلي المدينة ظاهرين وعرفهم كثيرون من الناس، فلما نظر أولئك عرفوا قوة المصلوب علي الصليب، أما إسرائيل </a:t>
            </a:r>
            <a:r>
              <a:rPr lang="ar-SA" sz="3600" b="1" dirty="0" err="1"/>
              <a:t>فإنطمست</a:t>
            </a:r>
            <a:r>
              <a:rPr lang="ar-SA" sz="3600" b="1" dirty="0"/>
              <a:t> عيناه ولم ينظر ولم يفهم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301003189"/>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c'était le vendredi et que les corps ne pouvaient pas demeurer suspendus sur la croix, ils demandèrent au gouverneur la permission de leur briser les jambes pour qu'ils meurent. Ils brisèrent les jambes des deux larrons, mais trouvèrent le Sauveur mort. Un des soldats courut et, de sa lance, lui perça le côté droit. Il sortit aussitôt du sang et de l'eau simultanément devant la foule. " Celui qui a vu rend témoignage, son témoignage est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ومن أجل أنه في يوم الجمعة لا يجب أن تبقي الأجساد علي الخشب، سألوا الوالي أن يكسروا ركبهم لكي يموتوا، فكسروا ركب اللصين، و</a:t>
            </a:r>
            <a:r>
              <a:rPr lang="ar-EG" sz="3600" b="1" dirty="0"/>
              <a:t>أ</a:t>
            </a:r>
            <a:r>
              <a:rPr lang="ar-SA" sz="3600" b="1" dirty="0"/>
              <a:t>ما المخلص فوجدوه قد مات، فأسرع واحد من الجند وطعنه بحربة في جنبه الأيمن، فجري منه ماء ودم في مرة واحدة أمام الجميع. والشاهد الصادق ت</a:t>
            </a:r>
            <a:r>
              <a:rPr lang="ar-EG" sz="3600" b="1" dirty="0"/>
              <a:t>أ</a:t>
            </a:r>
            <a:r>
              <a:rPr lang="ar-SA" sz="3600" b="1" dirty="0"/>
              <a:t>مل هذا وشهادته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59393951"/>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véritable, et celui-là sait qu'il dit vrai." Il a écrit tout ce qu'il a vu. " Car cela est arrivé afin que l'Écriture fût accomplie : Pas un os ne lui sera brisé ", et : " Ils regarderont celui qu'ils ont transpercé." Lui, Il les jugera publiquement. Le centurion rentra chez lui tout étonné et rendant gloire à Dieu pour toutes ces choses surprenantes qu'Israël n'avait pas compris. Par Sa Passion vivifiante, Jésus, le Sauveur, a offert au monde un Salut éternel.</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هي حق، وهو أيضاً يعلم أنه قال الحق. من أجل هذا كتب كما نظر وكمل عليه قول الناموس </a:t>
            </a:r>
            <a:r>
              <a:rPr lang="ar-EG" sz="3600" b="1" dirty="0"/>
              <a:t>أ</a:t>
            </a:r>
            <a:r>
              <a:rPr lang="ar-SA" sz="3600" b="1" dirty="0"/>
              <a:t>ن لم يكسر له عظ</a:t>
            </a:r>
            <a:r>
              <a:rPr lang="ar-EG" sz="3600" b="1" dirty="0"/>
              <a:t>م،</a:t>
            </a:r>
            <a:r>
              <a:rPr lang="ar-SA" sz="3600" b="1" dirty="0"/>
              <a:t> وأيضاً قال: سينظرون </a:t>
            </a:r>
            <a:r>
              <a:rPr lang="ar-EG" sz="3600" b="1" dirty="0"/>
              <a:t>إ</a:t>
            </a:r>
            <a:r>
              <a:rPr lang="ar-SA" sz="3600" b="1" dirty="0"/>
              <a:t>لي من طعنوه فهو يدينهم أمام أعينهم. ومضي قائد المئة إلي بيته وهو مبهوت ممجداً الله من</a:t>
            </a:r>
            <a:r>
              <a:rPr lang="ar-EG" sz="3600" b="1" dirty="0"/>
              <a:t> </a:t>
            </a:r>
            <a:r>
              <a:rPr lang="ar-SA" sz="3600" b="1" dirty="0"/>
              <a:t>أجل ما كان يبهت العقول ولم يفهمه إسرائيل أن المخلص يسوع بالآمه المحيية خلص العالم خلاصاً أبيدياً</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682154971"/>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587423392"/>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77500" lnSpcReduction="20000"/>
          </a:bodyPr>
          <a:lstStyle/>
          <a:p>
            <a:pPr marL="0" indent="0" algn="ctr">
              <a:buNone/>
            </a:pPr>
            <a:r>
              <a:rPr lang="pl-PL" b="1" dirty="0">
                <a:solidFill>
                  <a:srgbClr val="C00000"/>
                </a:solidFill>
                <a:latin typeface="Athanasius" pitchFamily="2" charset="0"/>
              </a:rPr>
              <a:t>Matqeon  Kev k/z/ &gt; a/-i/d</a:t>
            </a:r>
            <a:endParaRPr lang="fr-FR" b="1" dirty="0">
              <a:solidFill>
                <a:srgbClr val="C00000"/>
              </a:solidFill>
              <a:latin typeface="Athanasius" pitchFamily="2" charset="0"/>
            </a:endParaRPr>
          </a:p>
          <a:p>
            <a:pPr marL="0" indent="0" algn="just">
              <a:buNone/>
            </a:pPr>
            <a:r>
              <a:rPr lang="en-US" sz="2800" b="1" dirty="0">
                <a:latin typeface="Athanasius" pitchFamily="2" charset="0"/>
              </a:rPr>
              <a:t>Eta </a:t>
            </a:r>
            <a:r>
              <a:rPr lang="en-US" sz="2800" b="1" dirty="0" err="1">
                <a:latin typeface="Athanasius" pitchFamily="2" charset="0"/>
              </a:rPr>
              <a:t>toou`èi</a:t>
            </a:r>
            <a:r>
              <a:rPr lang="en-US" sz="2800" b="1" dirty="0">
                <a:latin typeface="Athanasius" pitchFamily="2" charset="0"/>
              </a:rPr>
              <a:t> de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aueroucosni</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pilaoc</a:t>
            </a:r>
            <a:r>
              <a:rPr lang="en-US" sz="2800" b="1" dirty="0">
                <a:latin typeface="Athanasius" pitchFamily="2" charset="0"/>
              </a:rPr>
              <a:t> 'a </a:t>
            </a:r>
            <a:r>
              <a:rPr lang="en-US" sz="2800" b="1" dirty="0" err="1">
                <a:latin typeface="Athanasius" pitchFamily="2" charset="0"/>
              </a:rPr>
              <a:t>Ihc</a:t>
            </a:r>
            <a:r>
              <a:rPr lang="en-US" sz="2800" b="1" dirty="0">
                <a:latin typeface="Athanasius" pitchFamily="2" charset="0"/>
              </a:rPr>
              <a:t>? &gt; \</a:t>
            </a:r>
            <a:r>
              <a:rPr lang="en-US" sz="2800" b="1" dirty="0" err="1">
                <a:latin typeface="Athanasius" pitchFamily="2" charset="0"/>
              </a:rPr>
              <a:t>wcte</a:t>
            </a:r>
            <a:r>
              <a:rPr lang="en-US" sz="2800" b="1" dirty="0">
                <a:latin typeface="Athanasius" pitchFamily="2" charset="0"/>
              </a:rPr>
              <a:t> `</a:t>
            </a:r>
            <a:r>
              <a:rPr lang="en-US" sz="2800" b="1" dirty="0" err="1">
                <a:latin typeface="Athanasius" pitchFamily="2" charset="0"/>
              </a:rPr>
              <a:t>ènce'oqbef</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èetaucon</a:t>
            </a:r>
            <a:r>
              <a:rPr lang="en-US" sz="2800" b="1" dirty="0">
                <a:latin typeface="Athanasius" pitchFamily="2" charset="0"/>
              </a:rPr>
              <a:t>\f </a:t>
            </a:r>
            <a:r>
              <a:rPr lang="en-US" sz="2800" b="1" dirty="0" err="1">
                <a:latin typeface="Athanasius" pitchFamily="2" charset="0"/>
              </a:rPr>
              <a:t>auolf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authif</a:t>
            </a:r>
            <a:r>
              <a:rPr lang="en-US" sz="2800" b="1" dirty="0">
                <a:latin typeface="Athanasius" pitchFamily="2" charset="0"/>
              </a:rPr>
              <a:t> `</a:t>
            </a:r>
            <a:r>
              <a:rPr lang="en-US" sz="2800" b="1" dirty="0" err="1">
                <a:latin typeface="Athanasius" pitchFamily="2" charset="0"/>
              </a:rPr>
              <a:t>èmPilatoc</a:t>
            </a:r>
            <a:r>
              <a:rPr lang="en-US" sz="2800" b="1" dirty="0">
                <a:latin typeface="Athanasius" pitchFamily="2" charset="0"/>
              </a:rPr>
              <a:t> pi\</a:t>
            </a:r>
            <a:r>
              <a:rPr lang="en-US" sz="2800" b="1" dirty="0" err="1">
                <a:latin typeface="Athanasius" pitchFamily="2" charset="0"/>
              </a:rPr>
              <a:t>hgemwn</a:t>
            </a:r>
            <a:r>
              <a:rPr lang="en-US" sz="2800" b="1" dirty="0">
                <a:latin typeface="Athanasius" pitchFamily="2" charset="0"/>
              </a:rPr>
              <a:t>. Tote `</a:t>
            </a:r>
            <a:r>
              <a:rPr lang="en-US" sz="2800" b="1" dirty="0" err="1">
                <a:latin typeface="Athanasius" pitchFamily="2" charset="0"/>
              </a:rPr>
              <a:t>èetafnau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Ioudac</a:t>
            </a:r>
            <a:r>
              <a:rPr lang="en-US" sz="2800" b="1" dirty="0">
                <a:latin typeface="Athanasius" pitchFamily="2" charset="0"/>
              </a:rPr>
              <a:t> </a:t>
            </a:r>
            <a:r>
              <a:rPr lang="en-US" sz="2800" b="1" dirty="0" err="1">
                <a:latin typeface="Athanasius" pitchFamily="2" charset="0"/>
              </a:rPr>
              <a:t>vh`èetafthif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auerkatakrinin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èetafouem`è</a:t>
            </a:r>
            <a:r>
              <a:rPr lang="en-US" sz="2800" b="1" dirty="0">
                <a:latin typeface="Athanasius" pitchFamily="2" charset="0"/>
              </a:rPr>
              <a:t>\</a:t>
            </a:r>
            <a:r>
              <a:rPr lang="en-US" sz="2800" b="1" dirty="0" err="1">
                <a:latin typeface="Athanasius" pitchFamily="2" charset="0"/>
              </a:rPr>
              <a:t>qhf</a:t>
            </a:r>
            <a:r>
              <a:rPr lang="en-US" sz="2800" b="1" dirty="0">
                <a:latin typeface="Athanasius" pitchFamily="2" charset="0"/>
              </a:rPr>
              <a:t> &gt; </a:t>
            </a:r>
            <a:r>
              <a:rPr lang="en-US" sz="2800" b="1" dirty="0" err="1">
                <a:latin typeface="Athanasius" pitchFamily="2" charset="0"/>
              </a:rPr>
              <a:t>aftacqo</a:t>
            </a:r>
            <a:r>
              <a:rPr lang="en-US" sz="2800" b="1" dirty="0">
                <a:latin typeface="Athanasius" pitchFamily="2" charset="0"/>
              </a:rPr>
              <a:t> `</a:t>
            </a:r>
            <a:r>
              <a:rPr lang="en-US" sz="2800" b="1" dirty="0" err="1">
                <a:latin typeface="Athanasius" pitchFamily="2" charset="0"/>
              </a:rPr>
              <a:t>èn;map</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aiernobi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ai</a:t>
            </a:r>
            <a:r>
              <a:rPr lang="en-US" sz="2800" b="1" dirty="0">
                <a:latin typeface="Athanasius" pitchFamily="2" charset="0"/>
              </a:rPr>
              <a:t>; `</a:t>
            </a:r>
            <a:r>
              <a:rPr lang="en-US" sz="2800" b="1" dirty="0" err="1">
                <a:latin typeface="Athanasius" pitchFamily="2" charset="0"/>
              </a:rPr>
              <a:t>ènou`ècnof</a:t>
            </a:r>
            <a:r>
              <a:rPr lang="en-US" sz="2800" b="1" dirty="0">
                <a:latin typeface="Athanasius" pitchFamily="2" charset="0"/>
              </a:rPr>
              <a:t> `</a:t>
            </a:r>
            <a:r>
              <a:rPr lang="en-US" sz="2800" b="1" dirty="0" err="1">
                <a:latin typeface="Athanasius" pitchFamily="2" charset="0"/>
              </a:rPr>
              <a:t>èn`èqmhi</a:t>
            </a:r>
            <a:r>
              <a:rPr lang="en-US" sz="2800" b="1" dirty="0">
                <a:latin typeface="Athanasius" pitchFamily="2" charset="0"/>
              </a:rPr>
              <a:t> &gt; `</a:t>
            </a:r>
            <a:r>
              <a:rPr lang="en-US" sz="2800" b="1" dirty="0" err="1">
                <a:latin typeface="Athanasius" pitchFamily="2" charset="0"/>
              </a:rPr>
              <a:t>ènqwou</a:t>
            </a:r>
            <a:r>
              <a:rPr lang="en-US" sz="2800" b="1" dirty="0">
                <a:latin typeface="Athanasius" pitchFamily="2" charset="0"/>
              </a:rPr>
              <a:t> de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èa'on</a:t>
            </a:r>
            <a:r>
              <a:rPr lang="en-US" sz="2800" b="1" dirty="0">
                <a:latin typeface="Athanasius" pitchFamily="2" charset="0"/>
              </a:rPr>
              <a:t> `</a:t>
            </a:r>
            <a:r>
              <a:rPr lang="en-US" sz="2800" b="1" dirty="0" err="1">
                <a:latin typeface="Athanasius" pitchFamily="2" charset="0"/>
              </a:rPr>
              <a:t>èanon</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ek`èerw</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afborber</a:t>
            </a:r>
            <a:r>
              <a:rPr lang="en-US" sz="2800" b="1" dirty="0">
                <a:latin typeface="Athanasius" pitchFamily="2" charset="0"/>
              </a:rPr>
              <a:t> `</a:t>
            </a:r>
            <a:r>
              <a:rPr lang="en-US" sz="2800" b="1" dirty="0" err="1">
                <a:latin typeface="Athanasius" pitchFamily="2" charset="0"/>
              </a:rPr>
              <a:t>ènni</a:t>
            </a:r>
            <a:r>
              <a:rPr lang="en-US" sz="2800" b="1" dirty="0">
                <a:latin typeface="Athanasius" pitchFamily="2" charset="0"/>
              </a:rPr>
              <a:t>\at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èepiervei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enaf</a:t>
            </a:r>
            <a:r>
              <a:rPr lang="en-US" sz="2800" b="1" dirty="0">
                <a:latin typeface="Athanasius" pitchFamily="2" charset="0"/>
              </a:rPr>
              <a:t> </a:t>
            </a:r>
            <a:r>
              <a:rPr lang="en-US" sz="2800" b="1" dirty="0" err="1">
                <a:latin typeface="Athanasius" pitchFamily="2" charset="0"/>
              </a:rPr>
              <a:t>afoj</a:t>
            </a:r>
            <a:r>
              <a:rPr lang="en-US" sz="2800" b="1" dirty="0">
                <a:latin typeface="Athanasius" pitchFamily="2" charset="0"/>
              </a:rPr>
              <a:t>\f &gt; </a:t>
            </a:r>
            <a:r>
              <a:rPr lang="en-US" sz="2800" b="1" dirty="0" err="1">
                <a:latin typeface="Athanasius" pitchFamily="2" charset="0"/>
              </a:rPr>
              <a:t>niarxh`èereuc</a:t>
            </a:r>
            <a:r>
              <a:rPr lang="en-US" sz="2800" b="1" dirty="0">
                <a:latin typeface="Athanasius" pitchFamily="2" charset="0"/>
              </a:rPr>
              <a:t> de `</a:t>
            </a:r>
            <a:r>
              <a:rPr lang="en-US" sz="2800" b="1" dirty="0" err="1">
                <a:latin typeface="Athanasius" pitchFamily="2" charset="0"/>
              </a:rPr>
              <a:t>èetausi</a:t>
            </a:r>
            <a:r>
              <a:rPr lang="en-US" sz="2800" b="1" dirty="0">
                <a:latin typeface="Athanasius" pitchFamily="2" charset="0"/>
              </a:rPr>
              <a:t> `</a:t>
            </a:r>
            <a:r>
              <a:rPr lang="en-US" sz="2800" b="1" dirty="0" err="1">
                <a:latin typeface="Athanasius" pitchFamily="2" charset="0"/>
              </a:rPr>
              <a:t>ènni</a:t>
            </a:r>
            <a:r>
              <a:rPr lang="en-US" sz="2800" b="1" dirty="0">
                <a:latin typeface="Athanasius" pitchFamily="2" charset="0"/>
              </a:rPr>
              <a:t>\at &gt;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èc</a:t>
            </a:r>
            <a:r>
              <a:rPr lang="en-US" sz="2800" b="1" dirty="0">
                <a:latin typeface="Athanasius" pitchFamily="2" charset="0"/>
              </a:rPr>
              <a:t>]e nan an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itou</a:t>
            </a:r>
            <a:r>
              <a:rPr lang="en-US" sz="2800" b="1" dirty="0">
                <a:latin typeface="Athanasius" pitchFamily="2" charset="0"/>
              </a:rPr>
              <a:t> `</a:t>
            </a:r>
            <a:r>
              <a:rPr lang="en-US" sz="2800" b="1" dirty="0" err="1">
                <a:latin typeface="Athanasius" pitchFamily="2" charset="0"/>
              </a:rPr>
              <a:t>èepikorbanon</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èttimh</a:t>
            </a:r>
            <a:r>
              <a:rPr lang="en-US" sz="2800" b="1" dirty="0">
                <a:latin typeface="Athanasius" pitchFamily="2" charset="0"/>
              </a:rPr>
              <a:t> </a:t>
            </a:r>
            <a:r>
              <a:rPr lang="en-US" sz="2800" b="1" dirty="0" err="1">
                <a:latin typeface="Athanasius" pitchFamily="2" charset="0"/>
              </a:rPr>
              <a:t>èè`ènou`ècnof</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a:t>
            </a:r>
          </a:p>
          <a:p>
            <a:pPr marL="0" indent="0" algn="just">
              <a:buNone/>
            </a:pPr>
            <a:r>
              <a:rPr lang="en-US" sz="2800" b="1" dirty="0" err="1">
                <a:latin typeface="Athanasius" pitchFamily="2" charset="0"/>
              </a:rPr>
              <a:t>Etauer</a:t>
            </a:r>
            <a:r>
              <a:rPr lang="en-US" sz="2800" b="1" dirty="0">
                <a:latin typeface="Athanasius" pitchFamily="2" charset="0"/>
              </a:rPr>
              <a:t> </a:t>
            </a:r>
            <a:r>
              <a:rPr lang="en-US" sz="2800" b="1" dirty="0" err="1">
                <a:latin typeface="Athanasius" pitchFamily="2" charset="0"/>
              </a:rPr>
              <a:t>oucosni</a:t>
            </a:r>
            <a:r>
              <a:rPr lang="en-US" sz="2800" b="1" dirty="0">
                <a:latin typeface="Athanasius" pitchFamily="2" charset="0"/>
              </a:rPr>
              <a:t> de au]</a:t>
            </a:r>
            <a:r>
              <a:rPr lang="en-US" sz="2800" b="1" dirty="0" err="1">
                <a:latin typeface="Athanasius" pitchFamily="2" charset="0"/>
              </a:rPr>
              <a:t>wp</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èn'htou</a:t>
            </a:r>
            <a:r>
              <a:rPr lang="en-US" sz="2800" b="1" dirty="0">
                <a:latin typeface="Athanasius" pitchFamily="2" charset="0"/>
              </a:rPr>
              <a:t> `</a:t>
            </a:r>
            <a:r>
              <a:rPr lang="en-US" sz="2800" b="1" dirty="0" err="1">
                <a:latin typeface="Athanasius" pitchFamily="2" charset="0"/>
              </a:rPr>
              <a:t>èmpiio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pikerameuc</a:t>
            </a:r>
            <a:r>
              <a:rPr lang="en-US" sz="2800" b="1" dirty="0">
                <a:latin typeface="Athanasius" pitchFamily="2" charset="0"/>
              </a:rPr>
              <a:t> </a:t>
            </a:r>
            <a:r>
              <a:rPr lang="en-US" sz="2800" b="1" dirty="0" err="1">
                <a:latin typeface="Athanasius" pitchFamily="2" charset="0"/>
              </a:rPr>
              <a:t>euma`ènqwmc</a:t>
            </a:r>
            <a:r>
              <a:rPr lang="en-US" sz="2800" b="1" dirty="0">
                <a:latin typeface="Athanasius" pitchFamily="2" charset="0"/>
              </a:rPr>
              <a:t> `</a:t>
            </a:r>
            <a:r>
              <a:rPr lang="en-US" sz="2800" b="1" dirty="0" err="1">
                <a:latin typeface="Athanasius" pitchFamily="2" charset="0"/>
              </a:rPr>
              <a:t>ènni</a:t>
            </a:r>
            <a:r>
              <a:rPr lang="en-US" sz="2800" b="1" dirty="0">
                <a:latin typeface="Athanasius" pitchFamily="2" charset="0"/>
              </a:rPr>
              <a:t>]</a:t>
            </a:r>
            <a:r>
              <a:rPr lang="en-US" sz="2800" b="1" dirty="0" err="1">
                <a:latin typeface="Athanasius" pitchFamily="2" charset="0"/>
              </a:rPr>
              <a:t>emmwou</a:t>
            </a:r>
            <a:r>
              <a:rPr lang="en-US" sz="2800" b="1" dirty="0">
                <a:latin typeface="Athanasius" pitchFamily="2" charset="0"/>
              </a:rPr>
              <a:t> &gt; </a:t>
            </a:r>
            <a:r>
              <a:rPr lang="en-US" sz="2800" b="1" dirty="0" err="1">
                <a:latin typeface="Athanasius" pitchFamily="2" charset="0"/>
              </a:rPr>
              <a:t>eqbe</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aumou</a:t>
            </a:r>
            <a:r>
              <a:rPr lang="en-US" sz="2800" b="1" dirty="0">
                <a:latin typeface="Athanasius" pitchFamily="2" charset="0"/>
              </a:rPr>
              <a:t>; `</a:t>
            </a:r>
            <a:r>
              <a:rPr lang="en-US" sz="2800" b="1" dirty="0" err="1">
                <a:latin typeface="Athanasius" pitchFamily="2" charset="0"/>
              </a:rPr>
              <a:t>èe`èvran</a:t>
            </a:r>
            <a:r>
              <a:rPr lang="en-US" sz="2800" b="1" dirty="0">
                <a:latin typeface="Athanasius" pitchFamily="2" charset="0"/>
              </a:rPr>
              <a:t> `</a:t>
            </a:r>
            <a:r>
              <a:rPr lang="en-US" sz="2800" b="1" dirty="0" err="1">
                <a:latin typeface="Athanasius" pitchFamily="2" charset="0"/>
              </a:rPr>
              <a:t>èmpiio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èete`èmmau</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èmpi`ècnof</a:t>
            </a:r>
            <a:r>
              <a:rPr lang="en-US" sz="2800" b="1" dirty="0">
                <a:latin typeface="Athanasius" pitchFamily="2" charset="0"/>
              </a:rPr>
              <a:t> ]a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èevoou</a:t>
            </a:r>
            <a:r>
              <a:rPr lang="en-US" sz="2800" b="1" dirty="0">
                <a:latin typeface="Athanasius" pitchFamily="2" charset="0"/>
              </a:rPr>
              <a:t>. Tote </a:t>
            </a:r>
            <a:r>
              <a:rPr lang="en-US" sz="2800" b="1" dirty="0" err="1">
                <a:latin typeface="Athanasius" pitchFamily="2" charset="0"/>
              </a:rPr>
              <a:t>afjwk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vh`èetafjof</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itotf</a:t>
            </a:r>
            <a:r>
              <a:rPr lang="en-US" sz="2800" b="1" dirty="0">
                <a:latin typeface="Athanasius" pitchFamily="2" charset="0"/>
              </a:rPr>
              <a:t> `</a:t>
            </a:r>
            <a:r>
              <a:rPr lang="en-US" sz="2800" b="1" dirty="0" err="1">
                <a:latin typeface="Athanasius" pitchFamily="2" charset="0"/>
              </a:rPr>
              <a:t>ènIeremiac</a:t>
            </a:r>
            <a:r>
              <a:rPr lang="en-US" sz="2800" b="1" dirty="0">
                <a:latin typeface="Athanasius" pitchFamily="2" charset="0"/>
              </a:rPr>
              <a:t> </a:t>
            </a:r>
            <a:r>
              <a:rPr lang="en-US" sz="2800" b="1" dirty="0" err="1">
                <a:latin typeface="Athanasius" pitchFamily="2" charset="0"/>
              </a:rPr>
              <a:t>piprovhthc</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ausi</a:t>
            </a:r>
            <a:r>
              <a:rPr lang="en-US" sz="2800" b="1" dirty="0">
                <a:latin typeface="Athanasius" pitchFamily="2" charset="0"/>
              </a:rPr>
              <a:t> `</a:t>
            </a:r>
            <a:r>
              <a:rPr lang="en-US" sz="2800" b="1" dirty="0" err="1">
                <a:latin typeface="Athanasius" pitchFamily="2" charset="0"/>
              </a:rPr>
              <a:t>èn;map</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t>
            </a:r>
            <a:r>
              <a:rPr lang="en-US" sz="2800" b="1" dirty="0" err="1">
                <a:latin typeface="Athanasius" pitchFamily="2" charset="0"/>
              </a:rPr>
              <a:t>timh</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vh`èetauertimh</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nen</a:t>
            </a:r>
            <a:r>
              <a:rPr lang="en-US" sz="2800" b="1" dirty="0">
                <a:latin typeface="Athanasius" pitchFamily="2" charset="0"/>
              </a:rPr>
              <a:t>]</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èm`èpIc</a:t>
            </a:r>
            <a:r>
              <a:rPr lang="en-US" sz="2800" b="1" dirty="0">
                <a:latin typeface="Athanasius" pitchFamily="2" charset="0"/>
              </a:rPr>
              <a:t>/l./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authitou</a:t>
            </a:r>
            <a:r>
              <a:rPr lang="en-US" sz="2800" b="1" dirty="0">
                <a:latin typeface="Athanasius" pitchFamily="2" charset="0"/>
              </a:rPr>
              <a:t> 'a </a:t>
            </a:r>
            <a:r>
              <a:rPr lang="en-US" sz="2800" b="1" dirty="0" err="1">
                <a:latin typeface="Athanasius" pitchFamily="2" charset="0"/>
              </a:rPr>
              <a:t>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èmpikerameuc</a:t>
            </a:r>
            <a:r>
              <a:rPr lang="en-US" sz="2800" b="1" dirty="0">
                <a:latin typeface="Athanasius" pitchFamily="2" charset="0"/>
              </a:rPr>
              <a:t> &gt; kata `</a:t>
            </a:r>
            <a:r>
              <a:rPr lang="en-US" sz="2800" b="1" dirty="0" err="1">
                <a:latin typeface="Athanasius" pitchFamily="2" charset="0"/>
              </a:rPr>
              <a:t>èvrh</a:t>
            </a:r>
            <a:r>
              <a:rPr lang="en-US" sz="2800" b="1" dirty="0">
                <a:latin typeface="Athanasius" pitchFamily="2" charset="0"/>
              </a:rPr>
              <a:t>; `</a:t>
            </a:r>
            <a:r>
              <a:rPr lang="en-US" sz="2800" b="1" dirty="0" err="1">
                <a:latin typeface="Athanasius" pitchFamily="2" charset="0"/>
              </a:rPr>
              <a:t>èetafoua</a:t>
            </a:r>
            <a:r>
              <a:rPr lang="en-US" sz="2800" b="1" dirty="0">
                <a:latin typeface="Athanasius" pitchFamily="2" charset="0"/>
              </a:rPr>
              <a:t>\ca\</a:t>
            </a:r>
            <a:r>
              <a:rPr lang="en-US" sz="2800" b="1" dirty="0" err="1">
                <a:latin typeface="Athanasius" pitchFamily="2" charset="0"/>
              </a:rPr>
              <a:t>ninhi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P_. </a:t>
            </a:r>
          </a:p>
          <a:p>
            <a:pPr marL="0" indent="0" algn="just">
              <a:buNone/>
            </a:pP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af`èo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èeratf</a:t>
            </a:r>
            <a:r>
              <a:rPr lang="en-US" sz="2800" b="1" dirty="0">
                <a:latin typeface="Athanasius" pitchFamily="2" charset="0"/>
              </a:rPr>
              <a:t> `</a:t>
            </a:r>
            <a:r>
              <a:rPr lang="en-US" sz="2800" b="1" dirty="0" err="1">
                <a:latin typeface="Athanasius" pitchFamily="2" charset="0"/>
              </a:rPr>
              <a:t>èmpe`èmqo</a:t>
            </a:r>
            <a:r>
              <a:rPr lang="en-US" sz="2800" b="1" dirty="0">
                <a:latin typeface="Athanasius" pitchFamily="2" charset="0"/>
              </a:rPr>
              <a:t> `</a:t>
            </a:r>
            <a:r>
              <a:rPr lang="en-US" sz="2800" b="1" dirty="0" err="1">
                <a:latin typeface="Athanasius" pitchFamily="2" charset="0"/>
              </a:rPr>
              <a:t>èmpi</a:t>
            </a:r>
            <a:r>
              <a:rPr lang="en-US" sz="2800" b="1" dirty="0">
                <a:latin typeface="Athanasius" pitchFamily="2" charset="0"/>
              </a:rPr>
              <a:t>\</a:t>
            </a:r>
            <a:r>
              <a:rPr lang="en-US" sz="2800" b="1" dirty="0" err="1">
                <a:latin typeface="Athanasius" pitchFamily="2" charset="0"/>
              </a:rPr>
              <a:t>ugemwn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enf</a:t>
            </a:r>
            <a:r>
              <a:rPr lang="en-US" sz="2800" b="1" dirty="0">
                <a:latin typeface="Athanasius" pitchFamily="2" charset="0"/>
              </a:rPr>
              <a:t> </a:t>
            </a:r>
            <a:r>
              <a:rPr lang="en-US" sz="2800" b="1" dirty="0" err="1">
                <a:latin typeface="Athanasius" pitchFamily="2" charset="0"/>
              </a:rPr>
              <a:t>nje</a:t>
            </a:r>
            <a:r>
              <a:rPr lang="en-US" sz="2800" b="1" dirty="0">
                <a:latin typeface="Athanasius" pitchFamily="2" charset="0"/>
              </a:rPr>
              <a:t> pi\</a:t>
            </a:r>
            <a:r>
              <a:rPr lang="en-US" sz="2800" b="1" dirty="0" err="1">
                <a:latin typeface="Athanasius" pitchFamily="2" charset="0"/>
              </a:rPr>
              <a:t>ugemwn</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&gt; </a:t>
            </a: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èpjin`èqrou</a:t>
            </a:r>
            <a:r>
              <a:rPr lang="en-US" sz="2800" b="1" dirty="0">
                <a:latin typeface="Athanasius" pitchFamily="2" charset="0"/>
              </a:rPr>
              <a:t> </a:t>
            </a:r>
            <a:r>
              <a:rPr lang="en-US" sz="2800" b="1" dirty="0" err="1">
                <a:latin typeface="Athanasius" pitchFamily="2" charset="0"/>
              </a:rPr>
              <a:t>erkathgorin</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èmpef`èerou`èw</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\li. Tote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èn`èkcwtem</a:t>
            </a:r>
            <a:r>
              <a:rPr lang="en-US" sz="2800" b="1" dirty="0">
                <a:latin typeface="Athanasius" pitchFamily="2" charset="0"/>
              </a:rPr>
              <a:t> an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ceermeqre</a:t>
            </a:r>
            <a:r>
              <a:rPr lang="en-US" sz="2800" b="1" dirty="0">
                <a:latin typeface="Athanasius" pitchFamily="2" charset="0"/>
              </a:rPr>
              <a:t> '</a:t>
            </a:r>
            <a:r>
              <a:rPr lang="en-US" sz="2800" b="1" dirty="0" err="1">
                <a:latin typeface="Athanasius" pitchFamily="2" charset="0"/>
              </a:rPr>
              <a:t>arok</a:t>
            </a:r>
            <a:r>
              <a:rPr lang="en-US" sz="2800" b="1" dirty="0">
                <a:latin typeface="Athanasius" pitchFamily="2" charset="0"/>
              </a:rPr>
              <a:t> `</a:t>
            </a:r>
            <a:r>
              <a:rPr lang="en-US" sz="2800" b="1" dirty="0" err="1">
                <a:latin typeface="Athanasius" pitchFamily="2" charset="0"/>
              </a:rPr>
              <a:t>ènouhr</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èmpef`èerou`èw</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`è\li `</a:t>
            </a:r>
            <a:r>
              <a:rPr lang="en-US" sz="2800" b="1" dirty="0" err="1">
                <a:latin typeface="Athanasius" pitchFamily="2" charset="0"/>
              </a:rPr>
              <a:t>èncaji</a:t>
            </a:r>
            <a:r>
              <a:rPr lang="en-US" sz="2800" b="1" dirty="0">
                <a:latin typeface="Athanasius" pitchFamily="2" charset="0"/>
              </a:rPr>
              <a:t> \</a:t>
            </a:r>
            <a:r>
              <a:rPr lang="en-US" sz="2800" b="1" dirty="0" err="1">
                <a:latin typeface="Athanasius" pitchFamily="2" charset="0"/>
              </a:rPr>
              <a:t>wcte</a:t>
            </a:r>
            <a:r>
              <a:rPr lang="en-US" sz="2800" b="1" dirty="0">
                <a:latin typeface="Athanasius" pitchFamily="2" charset="0"/>
              </a:rPr>
              <a:t> `</a:t>
            </a:r>
            <a:r>
              <a:rPr lang="en-US" sz="2800" b="1" dirty="0" err="1">
                <a:latin typeface="Athanasius" pitchFamily="2" charset="0"/>
              </a:rPr>
              <a:t>èntefer`è</a:t>
            </a:r>
            <a:r>
              <a:rPr lang="en-US" sz="2800" b="1" dirty="0">
                <a:latin typeface="Athanasius" pitchFamily="2" charset="0"/>
              </a:rPr>
              <a:t>]</a:t>
            </a:r>
            <a:r>
              <a:rPr lang="en-US" sz="2800" b="1" dirty="0" err="1">
                <a:latin typeface="Athanasius" pitchFamily="2" charset="0"/>
              </a:rPr>
              <a:t>vhri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pi\</a:t>
            </a:r>
            <a:r>
              <a:rPr lang="en-US" sz="2800" b="1" dirty="0" err="1">
                <a:latin typeface="Athanasius" pitchFamily="2" charset="0"/>
              </a:rPr>
              <a:t>ugemwn</a:t>
            </a:r>
            <a:r>
              <a:rPr lang="en-US" sz="2800" b="1" dirty="0">
                <a:latin typeface="Athanasius" pitchFamily="2" charset="0"/>
              </a:rPr>
              <a:t> `</a:t>
            </a:r>
            <a:r>
              <a:rPr lang="en-US" sz="2800" b="1" dirty="0" err="1">
                <a:latin typeface="Athanasius" pitchFamily="2" charset="0"/>
              </a:rPr>
              <a:t>èema</a:t>
            </a:r>
            <a:r>
              <a:rPr lang="en-US" sz="2800" b="1" dirty="0">
                <a:latin typeface="Athanasius" pitchFamily="2" charset="0"/>
              </a:rPr>
              <a:t>]o.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4BA4D9CD-A6F0-4B64-A4C6-7BEB2A02AE4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114BD656-7CEB-4106-AFC5-2FC2FCF4EE1F}"/>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67167763"/>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12</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967048289"/>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it-IT" b="1" dirty="0">
                <a:solidFill>
                  <a:srgbClr val="C00000"/>
                </a:solidFill>
                <a:latin typeface="Athanasius" pitchFamily="2" charset="0"/>
              </a:rPr>
              <a:t>Markon  Kev i/e/ a/- e/</a:t>
            </a:r>
          </a:p>
          <a:p>
            <a:pPr marL="0" indent="0" algn="ctr">
              <a:buNone/>
            </a:pPr>
            <a:endParaRPr lang="it-IT" sz="1800" b="1"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catotou</a:t>
            </a:r>
            <a:r>
              <a:rPr lang="en-US" sz="2800" b="1" dirty="0">
                <a:latin typeface="Athanasius" pitchFamily="2" charset="0"/>
              </a:rPr>
              <a:t> </a:t>
            </a:r>
            <a:r>
              <a:rPr lang="en-US" sz="2800" b="1" dirty="0" err="1">
                <a:latin typeface="Athanasius" pitchFamily="2" charset="0"/>
              </a:rPr>
              <a:t>aucosni</a:t>
            </a:r>
            <a:r>
              <a:rPr lang="en-US" sz="2800" b="1" dirty="0">
                <a:latin typeface="Athanasius" pitchFamily="2" charset="0"/>
              </a:rPr>
              <a:t> `</a:t>
            </a:r>
            <a:r>
              <a:rPr lang="en-US" sz="2800" b="1" dirty="0" err="1">
                <a:latin typeface="Athanasius" pitchFamily="2" charset="0"/>
              </a:rPr>
              <a:t>ènoucosni</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wrp</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pima`èn</a:t>
            </a:r>
            <a:r>
              <a:rPr lang="en-US" sz="2800" b="1" dirty="0">
                <a:latin typeface="Athanasius" pitchFamily="2" charset="0"/>
              </a:rPr>
              <a:t>;\</a:t>
            </a:r>
            <a:r>
              <a:rPr lang="en-US" sz="2800" b="1" dirty="0" err="1">
                <a:latin typeface="Athanasius" pitchFamily="2" charset="0"/>
              </a:rPr>
              <a:t>ap</a:t>
            </a:r>
            <a:r>
              <a:rPr lang="en-US" sz="2800" b="1" dirty="0">
                <a:latin typeface="Athanasius" pitchFamily="2" charset="0"/>
              </a:rPr>
              <a:t> </a:t>
            </a:r>
            <a:r>
              <a:rPr lang="en-US" sz="2800" b="1" dirty="0" err="1">
                <a:latin typeface="Athanasius" pitchFamily="2" charset="0"/>
              </a:rPr>
              <a:t>thrf</a:t>
            </a:r>
            <a:r>
              <a:rPr lang="en-US" sz="2800" b="1" dirty="0">
                <a:latin typeface="Athanasius" pitchFamily="2" charset="0"/>
              </a:rPr>
              <a:t>. </a:t>
            </a:r>
            <a:r>
              <a:rPr lang="en-US" sz="2800" b="1" dirty="0" err="1">
                <a:latin typeface="Athanasius" pitchFamily="2" charset="0"/>
              </a:rPr>
              <a:t>Aucwn</a:t>
            </a:r>
            <a:r>
              <a:rPr lang="en-US" sz="2800" b="1" dirty="0">
                <a:latin typeface="Athanasius" pitchFamily="2" charset="0"/>
              </a:rPr>
              <a:t>\ `</a:t>
            </a:r>
            <a:r>
              <a:rPr lang="en-US" sz="2800" b="1" dirty="0" err="1">
                <a:latin typeface="Athanasius" pitchFamily="2" charset="0"/>
              </a:rPr>
              <a:t>ènIhc</a:t>
            </a:r>
            <a:r>
              <a:rPr lang="en-US" sz="2800" b="1" dirty="0">
                <a:latin typeface="Athanasius" pitchFamily="2" charset="0"/>
              </a:rPr>
              <a:t>? </a:t>
            </a:r>
            <a:r>
              <a:rPr lang="en-US" sz="2800" b="1" dirty="0" err="1">
                <a:latin typeface="Athanasius" pitchFamily="2" charset="0"/>
              </a:rPr>
              <a:t>ausitf</a:t>
            </a:r>
            <a:r>
              <a:rPr lang="en-US" sz="2800" b="1" dirty="0">
                <a:latin typeface="Athanasius" pitchFamily="2" charset="0"/>
              </a:rPr>
              <a:t> </a:t>
            </a:r>
            <a:r>
              <a:rPr lang="en-US" sz="2800" b="1" dirty="0" err="1">
                <a:latin typeface="Athanasius" pitchFamily="2" charset="0"/>
              </a:rPr>
              <a:t>authif</a:t>
            </a:r>
            <a:r>
              <a:rPr lang="en-US" sz="2800" b="1" dirty="0">
                <a:latin typeface="Athanasius" pitchFamily="2" charset="0"/>
              </a:rPr>
              <a:t> `</a:t>
            </a:r>
            <a:r>
              <a:rPr lang="en-US" sz="2800" b="1" dirty="0" err="1">
                <a:latin typeface="Athanasius" pitchFamily="2" charset="0"/>
              </a:rPr>
              <a:t>èePilatoc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&gt; `</a:t>
            </a:r>
            <a:r>
              <a:rPr lang="en-US" sz="2800" b="1" dirty="0" err="1">
                <a:latin typeface="Athanasius" pitchFamily="2" charset="0"/>
              </a:rPr>
              <a:t>ènqof</a:t>
            </a:r>
            <a:r>
              <a:rPr lang="en-US" sz="2800" b="1" dirty="0">
                <a:latin typeface="Athanasius" pitchFamily="2" charset="0"/>
              </a:rPr>
              <a:t> de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nauerkathgorin</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anmh</a:t>
            </a:r>
            <a:r>
              <a:rPr lang="en-US" sz="2800" b="1" dirty="0">
                <a:latin typeface="Athanasius" pitchFamily="2" charset="0"/>
              </a:rPr>
              <a:t>] '</a:t>
            </a:r>
            <a:r>
              <a:rPr lang="en-US" sz="2800" b="1" dirty="0" err="1">
                <a:latin typeface="Athanasius" pitchFamily="2" charset="0"/>
              </a:rPr>
              <a:t>arof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de on </a:t>
            </a:r>
            <a:r>
              <a:rPr lang="en-US" sz="2800" b="1" dirty="0" err="1">
                <a:latin typeface="Athanasius" pitchFamily="2" charset="0"/>
              </a:rPr>
              <a:t>naf</a:t>
            </a:r>
            <a:r>
              <a:rPr lang="en-US" sz="2800" b="1" dirty="0">
                <a:latin typeface="Athanasius" pitchFamily="2" charset="0"/>
              </a:rPr>
              <a:t>]</a:t>
            </a:r>
            <a:r>
              <a:rPr lang="en-US" sz="2800" b="1" dirty="0" err="1">
                <a:latin typeface="Athanasius" pitchFamily="2" charset="0"/>
              </a:rPr>
              <a:t>enf</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èn`èkerou`èw</a:t>
            </a:r>
            <a:r>
              <a:rPr lang="en-US" sz="2800" b="1" dirty="0">
                <a:latin typeface="Athanasius" pitchFamily="2" charset="0"/>
              </a:rPr>
              <a:t> `</a:t>
            </a:r>
            <a:r>
              <a:rPr lang="en-US" sz="2800" b="1" dirty="0" err="1">
                <a:latin typeface="Athanasius" pitchFamily="2" charset="0"/>
              </a:rPr>
              <a:t>èn`è</a:t>
            </a:r>
            <a:r>
              <a:rPr lang="en-US" sz="2800" b="1" dirty="0">
                <a:latin typeface="Athanasius" pitchFamily="2" charset="0"/>
              </a:rPr>
              <a:t>\li an &gt; `</a:t>
            </a:r>
            <a:r>
              <a:rPr lang="en-US" sz="2800" b="1" dirty="0" err="1">
                <a:latin typeface="Athanasius" pitchFamily="2" charset="0"/>
              </a:rPr>
              <a:t>èanau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ceerkathgorin</a:t>
            </a:r>
            <a:r>
              <a:rPr lang="en-US" sz="2800" b="1" dirty="0">
                <a:latin typeface="Athanasius" pitchFamily="2" charset="0"/>
              </a:rPr>
              <a:t> `</a:t>
            </a:r>
            <a:r>
              <a:rPr lang="en-US" sz="2800" b="1" dirty="0" err="1">
                <a:latin typeface="Athanasius" pitchFamily="2" charset="0"/>
              </a:rPr>
              <a:t>èerok</a:t>
            </a:r>
            <a:r>
              <a:rPr lang="en-US" sz="2800" b="1" dirty="0">
                <a:latin typeface="Athanasius" pitchFamily="2" charset="0"/>
              </a:rPr>
              <a:t> `</a:t>
            </a:r>
            <a:r>
              <a:rPr lang="en-US" sz="2800" b="1" dirty="0" err="1">
                <a:latin typeface="Athanasius" pitchFamily="2" charset="0"/>
              </a:rPr>
              <a:t>ènouhr</a:t>
            </a:r>
            <a:r>
              <a:rPr lang="en-US" sz="2800" b="1" dirty="0">
                <a:latin typeface="Athanasius" pitchFamily="2" charset="0"/>
              </a:rPr>
              <a:t> &gt; </a:t>
            </a: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èmpef`èerou`èw</a:t>
            </a:r>
            <a:r>
              <a:rPr lang="en-US" sz="2800" b="1" dirty="0">
                <a:latin typeface="Athanasius" pitchFamily="2" charset="0"/>
              </a:rPr>
              <a:t> `</a:t>
            </a:r>
            <a:r>
              <a:rPr lang="en-US" sz="2800" b="1" dirty="0" err="1">
                <a:latin typeface="Athanasius" pitchFamily="2" charset="0"/>
              </a:rPr>
              <a:t>èn`è</a:t>
            </a:r>
            <a:r>
              <a:rPr lang="en-US" sz="2800" b="1" dirty="0">
                <a:latin typeface="Athanasius" pitchFamily="2" charset="0"/>
              </a:rPr>
              <a:t>\li &gt; \</a:t>
            </a:r>
            <a:r>
              <a:rPr lang="en-US" sz="2800" b="1" dirty="0" err="1">
                <a:latin typeface="Athanasius" pitchFamily="2" charset="0"/>
              </a:rPr>
              <a:t>wcte</a:t>
            </a:r>
            <a:r>
              <a:rPr lang="en-US" sz="2800" b="1" dirty="0">
                <a:latin typeface="Athanasius" pitchFamily="2" charset="0"/>
              </a:rPr>
              <a:t> `</a:t>
            </a:r>
            <a:r>
              <a:rPr lang="en-US" sz="2800" b="1" dirty="0" err="1">
                <a:latin typeface="Athanasius" pitchFamily="2" charset="0"/>
              </a:rPr>
              <a:t>èntefer`è</a:t>
            </a:r>
            <a:r>
              <a:rPr lang="en-US" sz="2800" b="1" dirty="0">
                <a:latin typeface="Athanasius" pitchFamily="2" charset="0"/>
              </a:rPr>
              <a:t>]</a:t>
            </a:r>
            <a:r>
              <a:rPr lang="en-US" sz="2800" b="1" dirty="0" err="1">
                <a:latin typeface="Athanasius" pitchFamily="2" charset="0"/>
              </a:rPr>
              <a:t>vhri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1200" b="1" dirty="0">
              <a:solidFill>
                <a:srgbClr val="C00000"/>
              </a:solidFill>
              <a:latin typeface="Athanasius" pitchFamily="2" charset="0"/>
            </a:endParaRP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38CF12D5-D050-4ECD-AB4C-984CBAB399BF}"/>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23FEAAB3-4F1B-4B8B-8BC4-5F7DC9CC9A52}"/>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7295851"/>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466845594"/>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989828846"/>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1102799379"/>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2419743255"/>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pt-BR" sz="2000" b="1" dirty="0">
                <a:solidFill>
                  <a:srgbClr val="C00000"/>
                </a:solidFill>
                <a:latin typeface="Athanasius" pitchFamily="2" charset="0"/>
              </a:rPr>
              <a:t>Loukan  Kev k/b/&gt; i/ /]/b/l/ nk/g/&gt;a/-i/b/</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a:t>
            </a:r>
            <a:r>
              <a:rPr lang="en-US" sz="1800" b="1" dirty="0">
                <a:latin typeface="Athanasius" pitchFamily="2" charset="0"/>
              </a:rPr>
              <a:t> </a:t>
            </a:r>
            <a:r>
              <a:rPr lang="en-US" sz="1800" b="1" dirty="0" err="1">
                <a:latin typeface="Athanasius" pitchFamily="2" charset="0"/>
              </a:rPr>
              <a:t>pi`èe</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auqwou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niprecbuteroc</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pilaoc</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nica</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èepouma`èn</a:t>
            </a:r>
            <a:r>
              <a:rPr lang="en-US" sz="1800" b="1" dirty="0">
                <a:latin typeface="Athanasius" pitchFamily="2" charset="0"/>
              </a:rPr>
              <a:t>;\</a:t>
            </a:r>
            <a:r>
              <a:rPr lang="en-US" sz="1800" b="1" dirty="0" err="1">
                <a:latin typeface="Athanasius" pitchFamily="2" charset="0"/>
              </a:rPr>
              <a:t>ap</a:t>
            </a:r>
            <a:r>
              <a:rPr lang="en-US" sz="1800" b="1" dirty="0">
                <a:latin typeface="Athanasius" pitchFamily="2" charset="0"/>
              </a:rPr>
              <a:t> &gt;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èajoc</a:t>
            </a:r>
            <a:r>
              <a:rPr lang="en-US" sz="1800" b="1" dirty="0">
                <a:latin typeface="Athanasius" pitchFamily="2" charset="0"/>
              </a:rPr>
              <a:t> nan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ai</a:t>
            </a:r>
            <a:r>
              <a:rPr lang="en-US" sz="1800" b="1" dirty="0">
                <a:latin typeface="Athanasius" pitchFamily="2" charset="0"/>
              </a:rPr>
              <a:t>]</a:t>
            </a:r>
            <a:r>
              <a:rPr lang="en-US" sz="1800" b="1" dirty="0" err="1">
                <a:latin typeface="Athanasius" pitchFamily="2" charset="0"/>
              </a:rPr>
              <a:t>anjoc</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tetennana</a:t>
            </a:r>
            <a:r>
              <a:rPr lang="en-US" sz="1800" b="1" dirty="0">
                <a:latin typeface="Athanasius" pitchFamily="2" charset="0"/>
              </a:rPr>
              <a:t>\; an &gt;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wp</a:t>
            </a:r>
            <a:r>
              <a:rPr lang="en-US" sz="1800" b="1" dirty="0">
                <a:latin typeface="Athanasius" pitchFamily="2" charset="0"/>
              </a:rPr>
              <a:t> de on </a:t>
            </a:r>
            <a:r>
              <a:rPr lang="en-US" sz="1800" b="1" dirty="0" err="1">
                <a:latin typeface="Athanasius" pitchFamily="2" charset="0"/>
              </a:rPr>
              <a:t>ai</a:t>
            </a:r>
            <a:r>
              <a:rPr lang="en-US" sz="1800" b="1" dirty="0">
                <a:latin typeface="Athanasius" pitchFamily="2" charset="0"/>
              </a:rPr>
              <a:t>]an]</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qhnou</a:t>
            </a:r>
            <a:r>
              <a:rPr lang="en-US" sz="1800" b="1" dirty="0">
                <a:latin typeface="Athanasius" pitchFamily="2" charset="0"/>
              </a:rPr>
              <a:t> </a:t>
            </a:r>
            <a:r>
              <a:rPr lang="en-US" sz="1800" b="1" dirty="0" err="1">
                <a:latin typeface="Athanasius" pitchFamily="2" charset="0"/>
              </a:rPr>
              <a:t>tetenna`èerou`èw</a:t>
            </a:r>
            <a:r>
              <a:rPr lang="en-US" sz="1800" b="1" dirty="0">
                <a:latin typeface="Athanasius" pitchFamily="2" charset="0"/>
              </a:rPr>
              <a:t> an. </a:t>
            </a:r>
            <a:r>
              <a:rPr lang="en-US" sz="1800" b="1" dirty="0" err="1">
                <a:latin typeface="Athanasius" pitchFamily="2" charset="0"/>
              </a:rPr>
              <a:t>Icjen</a:t>
            </a:r>
            <a:r>
              <a:rPr lang="en-US" sz="1800" b="1" dirty="0">
                <a:latin typeface="Athanasius" pitchFamily="2" charset="0"/>
              </a:rPr>
              <a:t> ;</a:t>
            </a:r>
            <a:r>
              <a:rPr lang="en-US" sz="1800" b="1" dirty="0" err="1">
                <a:latin typeface="Athanasius" pitchFamily="2" charset="0"/>
              </a:rPr>
              <a:t>nou</a:t>
            </a:r>
            <a:r>
              <a:rPr lang="en-US" sz="1800" b="1" dirty="0">
                <a:latin typeface="Athanasius" pitchFamily="2" charset="0"/>
              </a:rPr>
              <a:t> de `</a:t>
            </a:r>
            <a:r>
              <a:rPr lang="en-US" sz="1800" b="1" dirty="0" err="1">
                <a:latin typeface="Athanasius" pitchFamily="2" charset="0"/>
              </a:rPr>
              <a:t>èefe</a:t>
            </a:r>
            <a:r>
              <a:rPr lang="en-US" sz="1800" b="1" dirty="0">
                <a:latin typeface="Athanasius" pitchFamily="2" charset="0"/>
              </a:rPr>
              <a:t>]</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èm`èvrwmi</a:t>
            </a:r>
            <a:r>
              <a:rPr lang="en-US" sz="1800" b="1" dirty="0">
                <a:latin typeface="Athanasius" pitchFamily="2" charset="0"/>
              </a:rPr>
              <a:t> </a:t>
            </a:r>
            <a:r>
              <a:rPr lang="en-US" sz="1800" b="1" dirty="0" err="1">
                <a:latin typeface="Athanasius" pitchFamily="2" charset="0"/>
              </a:rPr>
              <a:t>ef</a:t>
            </a:r>
            <a:r>
              <a:rPr lang="en-US" sz="1800" b="1" dirty="0">
                <a:latin typeface="Athanasius" pitchFamily="2" charset="0"/>
              </a:rPr>
              <a:t>\</a:t>
            </a:r>
            <a:r>
              <a:rPr lang="en-US" sz="1800" b="1" dirty="0" err="1">
                <a:latin typeface="Athanasius" pitchFamily="2" charset="0"/>
              </a:rPr>
              <a:t>emci</a:t>
            </a:r>
            <a:r>
              <a:rPr lang="en-US" sz="1800" b="1" dirty="0">
                <a:latin typeface="Athanasius" pitchFamily="2" charset="0"/>
              </a:rPr>
              <a:t> </a:t>
            </a:r>
            <a:r>
              <a:rPr lang="en-US" sz="1800" b="1" dirty="0" err="1">
                <a:latin typeface="Athanasius" pitchFamily="2" charset="0"/>
              </a:rPr>
              <a:t>caou`èinam</a:t>
            </a:r>
            <a:r>
              <a:rPr lang="en-US" sz="1800" b="1" dirty="0">
                <a:latin typeface="Athanasius" pitchFamily="2" charset="0"/>
              </a:rPr>
              <a:t> `</a:t>
            </a:r>
            <a:r>
              <a:rPr lang="en-US" sz="1800" b="1" dirty="0" err="1">
                <a:latin typeface="Athanasius" pitchFamily="2" charset="0"/>
              </a:rPr>
              <a:t>èn;jom</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V;. </a:t>
            </a:r>
            <a:r>
              <a:rPr lang="en-US" sz="1800" b="1" dirty="0" err="1">
                <a:latin typeface="Athanasius" pitchFamily="2" charset="0"/>
              </a:rPr>
              <a:t>Pejwou</a:t>
            </a:r>
            <a:r>
              <a:rPr lang="en-US" sz="1800" b="1" dirty="0">
                <a:latin typeface="Athanasius" pitchFamily="2" charset="0"/>
              </a:rPr>
              <a:t> de </a:t>
            </a:r>
            <a:r>
              <a:rPr lang="en-US" sz="1800" b="1" dirty="0" err="1">
                <a:latin typeface="Athanasius" pitchFamily="2" charset="0"/>
              </a:rPr>
              <a:t>throu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èmV</a:t>
            </a:r>
            <a:r>
              <a:rPr lang="en-US" sz="1800" b="1" dirty="0">
                <a:latin typeface="Athanasius" pitchFamily="2" charset="0"/>
              </a:rPr>
              <a:t>; &gt;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ènqwten</a:t>
            </a:r>
            <a:r>
              <a:rPr lang="en-US" sz="1800" b="1" dirty="0">
                <a:latin typeface="Athanasius" pitchFamily="2" charset="0"/>
              </a:rPr>
              <a:t> </a:t>
            </a:r>
            <a:r>
              <a:rPr lang="en-US" sz="1800" b="1" dirty="0" err="1">
                <a:latin typeface="Athanasius" pitchFamily="2" charset="0"/>
              </a:rPr>
              <a:t>etjw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le </a:t>
            </a:r>
            <a:r>
              <a:rPr lang="en-US" sz="1800" b="1" dirty="0" err="1">
                <a:latin typeface="Athanasius" pitchFamily="2" charset="0"/>
              </a:rPr>
              <a:t>pejwou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enerxria</a:t>
            </a:r>
            <a:r>
              <a:rPr lang="en-US" sz="1800" b="1" dirty="0">
                <a:latin typeface="Athanasius" pitchFamily="2" charset="0"/>
              </a:rPr>
              <a:t> an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ènoumetmeqre</a:t>
            </a:r>
            <a:r>
              <a:rPr lang="en-US" sz="1800" b="1" dirty="0">
                <a:latin typeface="Athanasius" pitchFamily="2" charset="0"/>
              </a:rPr>
              <a:t> &gt; `</a:t>
            </a:r>
            <a:r>
              <a:rPr lang="en-US" sz="1800" b="1" dirty="0" err="1">
                <a:latin typeface="Athanasius" pitchFamily="2" charset="0"/>
              </a:rPr>
              <a:t>èanon</a:t>
            </a:r>
            <a:r>
              <a:rPr lang="en-US" sz="1800" b="1" dirty="0">
                <a:latin typeface="Athanasius" pitchFamily="2" charset="0"/>
              </a:rPr>
              <a:t> gar </a:t>
            </a:r>
            <a:r>
              <a:rPr lang="en-US" sz="1800" b="1" dirty="0" err="1">
                <a:latin typeface="Athanasius" pitchFamily="2" charset="0"/>
              </a:rPr>
              <a:t>ancwtem</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rwf</a:t>
            </a:r>
            <a:r>
              <a:rPr lang="en-US" sz="1800" b="1" dirty="0">
                <a:latin typeface="Athanasius" pitchFamily="2" charset="0"/>
              </a:rPr>
              <a:t>.</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aftwnf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poumh</a:t>
            </a:r>
            <a:r>
              <a:rPr lang="en-US" sz="1800" b="1" dirty="0">
                <a:latin typeface="Athanasius" pitchFamily="2" charset="0"/>
              </a:rPr>
              <a:t>] </a:t>
            </a:r>
            <a:r>
              <a:rPr lang="en-US" sz="1800" b="1" dirty="0" err="1">
                <a:latin typeface="Athanasius" pitchFamily="2" charset="0"/>
              </a:rPr>
              <a:t>tnrf</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 </a:t>
            </a:r>
            <a:r>
              <a:rPr lang="en-US" sz="1800" b="1" dirty="0" err="1">
                <a:latin typeface="Athanasius" pitchFamily="2" charset="0"/>
              </a:rPr>
              <a:t>Pilatoc</a:t>
            </a:r>
            <a:r>
              <a:rPr lang="en-US" sz="1800" b="1" dirty="0">
                <a:latin typeface="Athanasius" pitchFamily="2" charset="0"/>
              </a:rPr>
              <a:t> &gt; </a:t>
            </a:r>
            <a:r>
              <a:rPr lang="en-US" sz="1800" b="1" dirty="0" err="1">
                <a:latin typeface="Athanasius" pitchFamily="2" charset="0"/>
              </a:rPr>
              <a:t>auer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de `</a:t>
            </a:r>
            <a:r>
              <a:rPr lang="en-US" sz="1800" b="1" dirty="0" err="1">
                <a:latin typeface="Athanasius" pitchFamily="2" charset="0"/>
              </a:rPr>
              <a:t>ènerkathgorin</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an </a:t>
            </a:r>
            <a:r>
              <a:rPr lang="en-US" sz="1800" b="1" dirty="0" err="1">
                <a:latin typeface="Athanasius" pitchFamily="2" charset="0"/>
              </a:rPr>
              <a:t>jemf</a:t>
            </a:r>
            <a:r>
              <a:rPr lang="en-US" sz="1800" b="1" dirty="0">
                <a:latin typeface="Athanasius" pitchFamily="2" charset="0"/>
              </a:rPr>
              <a:t> </a:t>
            </a:r>
            <a:r>
              <a:rPr lang="en-US" sz="1800" b="1" dirty="0" err="1">
                <a:latin typeface="Athanasius" pitchFamily="2" charset="0"/>
              </a:rPr>
              <a:t>afvwn</a:t>
            </a:r>
            <a:r>
              <a:rPr lang="en-US" sz="1800" b="1" dirty="0">
                <a:latin typeface="Athanasius" pitchFamily="2" charset="0"/>
              </a:rPr>
              <a:t>\ `</a:t>
            </a:r>
            <a:r>
              <a:rPr lang="en-US" sz="1800" b="1" dirty="0" err="1">
                <a:latin typeface="Athanasius" pitchFamily="2" charset="0"/>
              </a:rPr>
              <a:t>èmpeneqnoc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efta</a:t>
            </a:r>
            <a:r>
              <a:rPr lang="en-US" sz="1800" b="1" dirty="0">
                <a:latin typeface="Athanasius" pitchFamily="2" charset="0"/>
              </a:rPr>
              <a:t>\no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tem</a:t>
            </a:r>
            <a:r>
              <a:rPr lang="en-US" sz="1800" b="1" dirty="0">
                <a:latin typeface="Athanasius" pitchFamily="2" charset="0"/>
              </a:rPr>
              <a:t>;\w; `</a:t>
            </a:r>
            <a:r>
              <a:rPr lang="en-US" sz="1800" b="1" dirty="0" err="1">
                <a:latin typeface="Athanasius" pitchFamily="2" charset="0"/>
              </a:rPr>
              <a:t>èm`èpouro</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af</a:t>
            </a:r>
            <a:r>
              <a:rPr lang="en-US" sz="1800" b="1" dirty="0">
                <a:latin typeface="Athanasius" pitchFamily="2" charset="0"/>
              </a:rPr>
              <a:t>]</a:t>
            </a:r>
            <a:r>
              <a:rPr lang="en-US" sz="1800" b="1" dirty="0" err="1">
                <a:latin typeface="Athanasius" pitchFamily="2" charset="0"/>
              </a:rPr>
              <a:t>enf</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p>
          <a:p>
            <a:pPr marL="0" indent="0" algn="just">
              <a:buNone/>
            </a:pP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ènniarxh`èereuc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nimh</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èn;jem</a:t>
            </a:r>
            <a:r>
              <a:rPr lang="en-US" sz="1800" b="1" dirty="0">
                <a:latin typeface="Athanasius" pitchFamily="2" charset="0"/>
              </a:rPr>
              <a:t> `è\li `</a:t>
            </a:r>
            <a:r>
              <a:rPr lang="en-US" sz="1800" b="1" dirty="0" err="1">
                <a:latin typeface="Athanasius" pitchFamily="2" charset="0"/>
              </a:rPr>
              <a:t>èn`èetia</a:t>
            </a:r>
            <a:r>
              <a:rPr lang="en-US" sz="1800" b="1" dirty="0">
                <a:latin typeface="Athanasius" pitchFamily="2" charset="0"/>
              </a:rPr>
              <a:t> an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pairwmi</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le </a:t>
            </a:r>
            <a:r>
              <a:rPr lang="en-US" sz="1800" b="1" dirty="0" err="1">
                <a:latin typeface="Athanasius" pitchFamily="2" charset="0"/>
              </a:rPr>
              <a:t>naujemjom</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èf`è</a:t>
            </a:r>
            <a:r>
              <a:rPr lang="en-US" sz="1800" b="1" dirty="0">
                <a:latin typeface="Athanasius" pitchFamily="2" charset="0"/>
              </a:rPr>
              <a:t>]</a:t>
            </a:r>
            <a:r>
              <a:rPr lang="en-US" sz="1800" b="1" dirty="0" err="1">
                <a:latin typeface="Athanasius" pitchFamily="2" charset="0"/>
              </a:rPr>
              <a:t>qorter</a:t>
            </a:r>
            <a:r>
              <a:rPr lang="en-US" sz="1800" b="1" dirty="0">
                <a:latin typeface="Athanasius" pitchFamily="2" charset="0"/>
              </a:rPr>
              <a:t> `</a:t>
            </a:r>
            <a:r>
              <a:rPr lang="en-US" sz="1800" b="1" dirty="0" err="1">
                <a:latin typeface="Athanasius" pitchFamily="2" charset="0"/>
              </a:rPr>
              <a:t>èmpilaoc</a:t>
            </a:r>
            <a:r>
              <a:rPr lang="en-US" sz="1800" b="1" dirty="0">
                <a:latin typeface="Athanasius" pitchFamily="2" charset="0"/>
              </a:rPr>
              <a:t> &gt; </a:t>
            </a:r>
            <a:r>
              <a:rPr lang="en-US" sz="1800" b="1" dirty="0" err="1">
                <a:latin typeface="Athanasius" pitchFamily="2" charset="0"/>
              </a:rPr>
              <a:t>ef</a:t>
            </a:r>
            <a:r>
              <a:rPr lang="en-US" sz="1800" b="1" dirty="0">
                <a:latin typeface="Athanasius" pitchFamily="2" charset="0"/>
              </a:rPr>
              <a:t>;`</a:t>
            </a:r>
            <a:r>
              <a:rPr lang="en-US" sz="1800" b="1" dirty="0" err="1">
                <a:latin typeface="Athanasius" pitchFamily="2" charset="0"/>
              </a:rPr>
              <a:t>ècbw</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Ioude`èa</a:t>
            </a:r>
            <a:r>
              <a:rPr lang="en-US" sz="1800" b="1" dirty="0">
                <a:latin typeface="Athanasius" pitchFamily="2" charset="0"/>
              </a:rPr>
              <a:t> </a:t>
            </a:r>
            <a:r>
              <a:rPr lang="en-US" sz="1800" b="1" dirty="0" err="1">
                <a:latin typeface="Athanasius" pitchFamily="2" charset="0"/>
              </a:rPr>
              <a:t>thrc</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icjen</a:t>
            </a:r>
            <a:r>
              <a:rPr lang="en-US" sz="1800" b="1" dirty="0">
                <a:latin typeface="Athanasius" pitchFamily="2" charset="0"/>
              </a:rPr>
              <a:t> ;</a:t>
            </a:r>
            <a:r>
              <a:rPr lang="en-US" sz="1800" b="1" dirty="0" err="1">
                <a:latin typeface="Athanasius" pitchFamily="2" charset="0"/>
              </a:rPr>
              <a:t>Galile`èa</a:t>
            </a:r>
            <a:r>
              <a:rPr lang="en-US" sz="1800" b="1" dirty="0">
                <a:latin typeface="Athanasius" pitchFamily="2" charset="0"/>
              </a:rPr>
              <a:t> ]a </a:t>
            </a:r>
            <a:r>
              <a:rPr lang="en-US" sz="1800" b="1" dirty="0" err="1">
                <a:latin typeface="Athanasius" pitchFamily="2" charset="0"/>
              </a:rPr>
              <a:t>paima</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èetafcwtem</a:t>
            </a:r>
            <a:r>
              <a:rPr lang="en-US" sz="1800" b="1" dirty="0">
                <a:latin typeface="Athanasius" pitchFamily="2" charset="0"/>
              </a:rPr>
              <a:t> </a:t>
            </a:r>
            <a:r>
              <a:rPr lang="en-US" sz="1800" b="1" dirty="0" err="1">
                <a:latin typeface="Athanasius" pitchFamily="2" charset="0"/>
              </a:rPr>
              <a:t>af</a:t>
            </a:r>
            <a:r>
              <a:rPr lang="en-US" sz="1800" b="1" dirty="0">
                <a:latin typeface="Athanasius" pitchFamily="2" charset="0"/>
              </a:rPr>
              <a:t>]</a:t>
            </a:r>
            <a:r>
              <a:rPr lang="en-US" sz="1800" b="1" dirty="0" err="1">
                <a:latin typeface="Athanasius" pitchFamily="2" charset="0"/>
              </a:rPr>
              <a:t>ini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an </a:t>
            </a:r>
            <a:r>
              <a:rPr lang="en-US" sz="1800" b="1" dirty="0" err="1">
                <a:latin typeface="Athanasius" pitchFamily="2" charset="0"/>
              </a:rPr>
              <a:t>ouGalileoc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pairwmi</a:t>
            </a:r>
            <a:r>
              <a:rPr lang="en-US" sz="1800" b="1" dirty="0">
                <a:latin typeface="Athanasius" pitchFamily="2" charset="0"/>
              </a:rPr>
              <a:t>. </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èetaf`èemi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ou`èebol</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èper</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Hrwdhc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afouorpf</a:t>
            </a:r>
            <a:r>
              <a:rPr lang="en-US" sz="1800" b="1" dirty="0">
                <a:latin typeface="Athanasius" pitchFamily="2" charset="0"/>
              </a:rPr>
              <a:t> \a </a:t>
            </a:r>
            <a:r>
              <a:rPr lang="en-US" sz="1800" b="1" dirty="0" err="1">
                <a:latin typeface="Athanasius" pitchFamily="2" charset="0"/>
              </a:rPr>
              <a:t>Hrwdhc</a:t>
            </a:r>
            <a:r>
              <a:rPr lang="en-US" sz="1800" b="1" dirty="0">
                <a:latin typeface="Athanasius" pitchFamily="2" charset="0"/>
              </a:rPr>
              <a:t> &gt; </a:t>
            </a:r>
            <a:r>
              <a:rPr lang="en-US" sz="1800" b="1" dirty="0" err="1">
                <a:latin typeface="Athanasius" pitchFamily="2" charset="0"/>
              </a:rPr>
              <a:t>efxh</a:t>
            </a:r>
            <a:r>
              <a:rPr lang="en-US" sz="1800" b="1" dirty="0">
                <a:latin typeface="Athanasius" pitchFamily="2" charset="0"/>
              </a:rPr>
              <a:t> \</a:t>
            </a:r>
            <a:r>
              <a:rPr lang="en-US" sz="1800" b="1" dirty="0" err="1">
                <a:latin typeface="Athanasius" pitchFamily="2" charset="0"/>
              </a:rPr>
              <a:t>wf</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Il/h/m/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pi`èe</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a:t>
            </a:r>
            <a:r>
              <a:rPr lang="en-US" sz="1800" b="1" dirty="0" err="1">
                <a:latin typeface="Athanasius" pitchFamily="2" charset="0"/>
              </a:rPr>
              <a:t>èete`mmau</a:t>
            </a:r>
            <a:r>
              <a:rPr lang="en-US" sz="1800" b="1" dirty="0">
                <a:latin typeface="Athanasius" pitchFamily="2" charset="0"/>
              </a:rPr>
              <a:t> &gt; </a:t>
            </a:r>
            <a:r>
              <a:rPr lang="en-US" sz="1800" b="1" dirty="0" err="1">
                <a:latin typeface="Athanasius" pitchFamily="2" charset="0"/>
              </a:rPr>
              <a:t>Hrwdhc</a:t>
            </a:r>
            <a:r>
              <a:rPr lang="en-US" sz="1800" b="1" dirty="0">
                <a:latin typeface="Athanasius" pitchFamily="2" charset="0"/>
              </a:rPr>
              <a:t> de `</a:t>
            </a:r>
            <a:r>
              <a:rPr lang="en-US" sz="1800" b="1" dirty="0" err="1">
                <a:latin typeface="Athanasius" pitchFamily="2" charset="0"/>
              </a:rPr>
              <a:t>èetafnau</a:t>
            </a:r>
            <a:r>
              <a:rPr lang="en-US" sz="1800" b="1" dirty="0">
                <a:latin typeface="Athanasius" pitchFamily="2" charset="0"/>
              </a:rPr>
              <a:t> `</a:t>
            </a:r>
            <a:r>
              <a:rPr lang="en-US" sz="1800" b="1" dirty="0" err="1">
                <a:latin typeface="Athanasius" pitchFamily="2" charset="0"/>
              </a:rPr>
              <a:t>èeIhc</a:t>
            </a:r>
            <a:r>
              <a:rPr lang="en-US" sz="1800" b="1" dirty="0">
                <a:latin typeface="Athanasius" pitchFamily="2" charset="0"/>
              </a:rPr>
              <a:t> ? </a:t>
            </a:r>
            <a:r>
              <a:rPr lang="en-US" sz="1800" b="1" dirty="0" err="1">
                <a:latin typeface="Athanasius" pitchFamily="2" charset="0"/>
              </a:rPr>
              <a:t>afra</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èema</a:t>
            </a:r>
            <a:r>
              <a:rPr lang="en-US" sz="1800" b="1" dirty="0">
                <a:latin typeface="Athanasius" pitchFamily="2" charset="0"/>
              </a:rPr>
              <a:t>]w &gt; </a:t>
            </a:r>
            <a:r>
              <a:rPr lang="en-US" sz="1800" b="1" dirty="0" err="1">
                <a:latin typeface="Athanasius" pitchFamily="2" charset="0"/>
              </a:rPr>
              <a:t>nafouw</a:t>
            </a:r>
            <a:r>
              <a:rPr lang="en-US" sz="1800" b="1" dirty="0">
                <a:latin typeface="Athanasius" pitchFamily="2" charset="0"/>
              </a:rPr>
              <a:t>] gar `</a:t>
            </a:r>
            <a:r>
              <a:rPr lang="en-US" sz="1800" b="1" dirty="0" err="1">
                <a:latin typeface="Athanasius" pitchFamily="2" charset="0"/>
              </a:rPr>
              <a:t>èenau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oumh</a:t>
            </a:r>
            <a:r>
              <a:rPr lang="en-US" sz="1800" b="1" dirty="0">
                <a:latin typeface="Athanasius" pitchFamily="2" charset="0"/>
              </a:rPr>
              <a:t>] `</a:t>
            </a:r>
            <a:r>
              <a:rPr lang="en-US" sz="1800" b="1" dirty="0" err="1">
                <a:latin typeface="Athanasius" pitchFamily="2" charset="0"/>
              </a:rPr>
              <a:t>èn`èxronoc</a:t>
            </a:r>
            <a:r>
              <a:rPr lang="en-US" sz="1800" b="1" dirty="0">
                <a:latin typeface="Athanasius" pitchFamily="2" charset="0"/>
              </a:rPr>
              <a:t> &gt; </a:t>
            </a:r>
            <a:r>
              <a:rPr lang="en-US" sz="1800" b="1" dirty="0" err="1">
                <a:latin typeface="Athanasius" pitchFamily="2" charset="0"/>
              </a:rPr>
              <a:t>eqbe</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nafcwtem</a:t>
            </a:r>
            <a:r>
              <a:rPr lang="en-US" sz="1800" b="1" dirty="0">
                <a:latin typeface="Athanasius" pitchFamily="2" charset="0"/>
              </a:rPr>
              <a:t> </a:t>
            </a:r>
            <a:r>
              <a:rPr lang="en-US" sz="1800" b="1" dirty="0" err="1">
                <a:latin typeface="Athanasius" pitchFamily="2" charset="0"/>
              </a:rPr>
              <a:t>eqbhtf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er</a:t>
            </a:r>
            <a:r>
              <a:rPr lang="en-US" sz="1800" b="1" dirty="0">
                <a:latin typeface="Athanasius" pitchFamily="2" charset="0"/>
              </a:rPr>
              <a:t>\</a:t>
            </a:r>
            <a:r>
              <a:rPr lang="en-US" sz="1800" b="1" dirty="0" err="1">
                <a:latin typeface="Athanasius" pitchFamily="2" charset="0"/>
              </a:rPr>
              <a:t>elpic</a:t>
            </a:r>
            <a:r>
              <a:rPr lang="en-US" sz="1800" b="1" dirty="0">
                <a:latin typeface="Athanasius" pitchFamily="2" charset="0"/>
              </a:rPr>
              <a:t> `</a:t>
            </a:r>
            <a:r>
              <a:rPr lang="en-US" sz="1800" b="1" dirty="0" err="1">
                <a:latin typeface="Athanasius" pitchFamily="2" charset="0"/>
              </a:rPr>
              <a:t>èenau</a:t>
            </a:r>
            <a:r>
              <a:rPr lang="en-US" sz="1800" b="1" dirty="0">
                <a:latin typeface="Athanasius" pitchFamily="2" charset="0"/>
              </a:rPr>
              <a:t> `</a:t>
            </a:r>
            <a:r>
              <a:rPr lang="en-US" sz="1800" b="1" dirty="0" err="1">
                <a:latin typeface="Athanasius" pitchFamily="2" charset="0"/>
              </a:rPr>
              <a:t>èeoumhini</a:t>
            </a:r>
            <a:r>
              <a:rPr lang="en-US" sz="1800" b="1" dirty="0">
                <a:latin typeface="Athanasius" pitchFamily="2" charset="0"/>
              </a:rPr>
              <a:t> `</a:t>
            </a:r>
            <a:r>
              <a:rPr lang="en-US" sz="1800" b="1" dirty="0" err="1">
                <a:latin typeface="Athanasius" pitchFamily="2" charset="0"/>
              </a:rPr>
              <a:t>èntotf</a:t>
            </a:r>
            <a:r>
              <a:rPr lang="en-US" sz="1800" b="1" dirty="0">
                <a:latin typeface="Athanasius" pitchFamily="2" charset="0"/>
              </a:rPr>
              <a:t> </a:t>
            </a:r>
            <a:r>
              <a:rPr lang="en-US" sz="1800" b="1" dirty="0" err="1">
                <a:latin typeface="Athanasius" pitchFamily="2" charset="0"/>
              </a:rPr>
              <a:t>ef`èiri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p>
          <a:p>
            <a:pPr marL="0" indent="0" algn="just">
              <a:buNone/>
            </a:pPr>
            <a:r>
              <a:rPr lang="en-US" sz="1800" b="1" dirty="0" err="1">
                <a:latin typeface="Athanasius" pitchFamily="2" charset="0"/>
              </a:rPr>
              <a:t>Naf</a:t>
            </a:r>
            <a:r>
              <a:rPr lang="en-US" sz="1800" b="1" dirty="0">
                <a:latin typeface="Athanasius" pitchFamily="2" charset="0"/>
              </a:rPr>
              <a:t>]</a:t>
            </a:r>
            <a:r>
              <a:rPr lang="en-US" sz="1800" b="1" dirty="0" err="1">
                <a:latin typeface="Athanasius" pitchFamily="2" charset="0"/>
              </a:rPr>
              <a:t>ini</a:t>
            </a:r>
            <a:r>
              <a:rPr lang="en-US" sz="1800" b="1" dirty="0">
                <a:latin typeface="Athanasius" pitchFamily="2" charset="0"/>
              </a:rPr>
              <a:t> de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anmh</a:t>
            </a:r>
            <a:r>
              <a:rPr lang="en-US" sz="1800" b="1" dirty="0">
                <a:latin typeface="Athanasius" pitchFamily="2" charset="0"/>
              </a:rPr>
              <a:t>] `</a:t>
            </a:r>
            <a:r>
              <a:rPr lang="en-US" sz="1800" b="1" dirty="0" err="1">
                <a:latin typeface="Athanasius" pitchFamily="2" charset="0"/>
              </a:rPr>
              <a:t>èncaji</a:t>
            </a:r>
            <a:r>
              <a:rPr lang="en-US" sz="1800" b="1" dirty="0">
                <a:latin typeface="Athanasius" pitchFamily="2" charset="0"/>
              </a:rPr>
              <a:t> &gt;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èmpef`èerou`èw</a:t>
            </a:r>
            <a:r>
              <a:rPr lang="en-US" sz="1800" b="1" dirty="0">
                <a:latin typeface="Athanasius" pitchFamily="2" charset="0"/>
              </a:rPr>
              <a:t> `</a:t>
            </a:r>
            <a:r>
              <a:rPr lang="en-US" sz="1800" b="1" dirty="0" err="1">
                <a:latin typeface="Athanasius" pitchFamily="2" charset="0"/>
              </a:rPr>
              <a:t>èn`è</a:t>
            </a:r>
            <a:r>
              <a:rPr lang="en-US" sz="1800" b="1" dirty="0">
                <a:latin typeface="Athanasius" pitchFamily="2" charset="0"/>
              </a:rPr>
              <a:t>\li. </a:t>
            </a:r>
            <a:r>
              <a:rPr lang="en-US" sz="1800" b="1" dirty="0" err="1">
                <a:latin typeface="Athanasius" pitchFamily="2" charset="0"/>
              </a:rPr>
              <a:t>Nau`èo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de `</a:t>
            </a:r>
            <a:r>
              <a:rPr lang="en-US" sz="1800" b="1" dirty="0" err="1">
                <a:latin typeface="Athanasius" pitchFamily="2" charset="0"/>
              </a:rPr>
              <a:t>èeratou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nica</a:t>
            </a:r>
            <a:r>
              <a:rPr lang="en-US" sz="1800" b="1" dirty="0">
                <a:latin typeface="Athanasius" pitchFamily="2" charset="0"/>
              </a:rPr>
              <a:t>' &gt; </a:t>
            </a:r>
            <a:r>
              <a:rPr lang="en-US" sz="1800" b="1" dirty="0" err="1">
                <a:latin typeface="Athanasius" pitchFamily="2" charset="0"/>
              </a:rPr>
              <a:t>euerkathgorin</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èema</a:t>
            </a:r>
            <a:r>
              <a:rPr lang="en-US" sz="1800" b="1" dirty="0">
                <a:latin typeface="Athanasius" pitchFamily="2" charset="0"/>
              </a:rPr>
              <a:t>]w. </a:t>
            </a:r>
            <a:r>
              <a:rPr lang="en-US" sz="1800" b="1" dirty="0" err="1">
                <a:latin typeface="Athanasius" pitchFamily="2" charset="0"/>
              </a:rPr>
              <a:t>Etaf</a:t>
            </a:r>
            <a:r>
              <a:rPr lang="en-US" sz="1800" b="1" dirty="0">
                <a:latin typeface="Athanasius" pitchFamily="2" charset="0"/>
              </a:rPr>
              <a:t>]o]f de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Hrwdhc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nefmatoi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èetafcwbi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afjol</a:t>
            </a:r>
            <a:r>
              <a:rPr lang="en-US" sz="1800" b="1" dirty="0">
                <a:latin typeface="Athanasius" pitchFamily="2" charset="0"/>
              </a:rPr>
              <a:t>\f `</a:t>
            </a:r>
            <a:r>
              <a:rPr lang="en-US" sz="1800" b="1" dirty="0" err="1">
                <a:latin typeface="Athanasius" pitchFamily="2" charset="0"/>
              </a:rPr>
              <a:t>ènou</a:t>
            </a:r>
            <a:r>
              <a:rPr lang="en-US" sz="1800" b="1" dirty="0">
                <a:latin typeface="Athanasius" pitchFamily="2" charset="0"/>
              </a:rPr>
              <a:t>\</a:t>
            </a:r>
            <a:r>
              <a:rPr lang="en-US" sz="1800" b="1" dirty="0" err="1">
                <a:latin typeface="Athanasius" pitchFamily="2" charset="0"/>
              </a:rPr>
              <a:t>ebcw</a:t>
            </a:r>
            <a:r>
              <a:rPr lang="en-US" sz="1800" b="1" dirty="0">
                <a:latin typeface="Athanasius" pitchFamily="2" charset="0"/>
              </a:rPr>
              <a:t> </a:t>
            </a:r>
            <a:r>
              <a:rPr lang="en-US" sz="1800" b="1" dirty="0" err="1">
                <a:latin typeface="Athanasius" pitchFamily="2" charset="0"/>
              </a:rPr>
              <a:t>ecveri`èwou</a:t>
            </a:r>
            <a:r>
              <a:rPr lang="en-US" sz="1800" b="1" dirty="0">
                <a:latin typeface="Athanasius" pitchFamily="2" charset="0"/>
              </a:rPr>
              <a:t> &gt; </a:t>
            </a:r>
            <a:r>
              <a:rPr lang="en-US" sz="1800" b="1" dirty="0" err="1">
                <a:latin typeface="Athanasius" pitchFamily="2" charset="0"/>
              </a:rPr>
              <a:t>afouorpf</a:t>
            </a:r>
            <a:r>
              <a:rPr lang="en-US" sz="1800" b="1" dirty="0">
                <a:latin typeface="Athanasius" pitchFamily="2" charset="0"/>
              </a:rPr>
              <a:t> `</a:t>
            </a:r>
            <a:r>
              <a:rPr lang="en-US" sz="1800" b="1" dirty="0" err="1">
                <a:latin typeface="Athanasius" pitchFamily="2" charset="0"/>
              </a:rPr>
              <a:t>èePilatoc</a:t>
            </a:r>
            <a:r>
              <a:rPr lang="en-US" sz="1800" b="1" dirty="0">
                <a:latin typeface="Athanasius" pitchFamily="2" charset="0"/>
              </a:rPr>
              <a:t>. </a:t>
            </a:r>
            <a:r>
              <a:rPr lang="en-US" sz="1800" b="1" dirty="0" err="1">
                <a:latin typeface="Athanasius" pitchFamily="2" charset="0"/>
              </a:rPr>
              <a:t>Auer`è</a:t>
            </a:r>
            <a:r>
              <a:rPr lang="en-US" sz="1800" b="1" dirty="0">
                <a:latin typeface="Athanasius" pitchFamily="2" charset="0"/>
              </a:rPr>
              <a:t>]</a:t>
            </a:r>
            <a:r>
              <a:rPr lang="en-US" sz="1800" b="1" dirty="0" err="1">
                <a:latin typeface="Athanasius" pitchFamily="2" charset="0"/>
              </a:rPr>
              <a:t>vhr</a:t>
            </a:r>
            <a:r>
              <a:rPr lang="en-US" sz="1800" b="1" dirty="0">
                <a:latin typeface="Athanasius" pitchFamily="2" charset="0"/>
              </a:rPr>
              <a:t> de `</a:t>
            </a:r>
            <a:r>
              <a:rPr lang="en-US" sz="1800" b="1" dirty="0" err="1">
                <a:latin typeface="Athanasius" pitchFamily="2" charset="0"/>
              </a:rPr>
              <a:t>èenou`èerhou</a:t>
            </a:r>
            <a:r>
              <a:rPr lang="en-US" sz="1800" b="1" dirty="0">
                <a:latin typeface="Athanasius" pitchFamily="2" charset="0"/>
              </a:rPr>
              <a:t> </a:t>
            </a:r>
            <a:r>
              <a:rPr lang="en-US" sz="1800" b="1" dirty="0" err="1">
                <a:latin typeface="Athanasius" pitchFamily="2" charset="0"/>
              </a:rPr>
              <a:t>Hrwdhc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pi`èe`è</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a:t>
            </a:r>
            <a:r>
              <a:rPr lang="en-US" sz="1800" b="1" dirty="0" err="1">
                <a:latin typeface="Athanasius" pitchFamily="2" charset="0"/>
              </a:rPr>
              <a:t>èete`mmau</a:t>
            </a:r>
            <a:r>
              <a:rPr lang="en-US" sz="1800" b="1" dirty="0">
                <a:latin typeface="Athanasius" pitchFamily="2" charset="0"/>
              </a:rPr>
              <a:t> &gt; </a:t>
            </a:r>
            <a:r>
              <a:rPr lang="en-US" sz="1800" b="1" dirty="0" err="1">
                <a:latin typeface="Athanasius" pitchFamily="2" charset="0"/>
              </a:rPr>
              <a:t>nau</a:t>
            </a:r>
            <a:r>
              <a:rPr lang="en-US" sz="1800" b="1" dirty="0">
                <a:latin typeface="Athanasius" pitchFamily="2" charset="0"/>
              </a:rPr>
              <a:t>]op gar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orp</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oumetjaji</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nou`èerhou</a:t>
            </a:r>
            <a:r>
              <a:rPr lang="en-US"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537CCA0A-0FF9-4F9A-B8CC-59F0112C33F7}"/>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6881DD46-8115-4F26-BDEC-660CFD6288A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77346601"/>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err="1">
                <a:hlinkClick r:id="rId9" action="ppaction://hlinksldjump"/>
              </a:rPr>
              <a:t>غولغوثا</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12</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r>
              <a:rPr lang="fr-FR" sz="2800" b="1" dirty="0"/>
              <a:t> </a:t>
            </a:r>
            <a:r>
              <a:rPr lang="fr-FR" sz="2800" b="1" dirty="0">
                <a:hlinkClick r:id="rId9" action="ppaction://hlinksldjump"/>
              </a:rPr>
              <a:t>Golgotha</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541607788"/>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Lamentations de Jérémie 3 : 1-66</a:t>
            </a:r>
          </a:p>
          <a:p>
            <a:pPr marL="0" indent="0" algn="just">
              <a:buNone/>
            </a:pPr>
            <a:r>
              <a:rPr lang="fr-FR" sz="2800" b="1" dirty="0"/>
              <a:t>Je suis l'homme qui a connu la misère, sous la verge de sa fureur.</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مراثي إرميا النبي ٣ : ١ -٦٦</a:t>
            </a:r>
            <a:endParaRPr lang="fr-FR" sz="3600" b="1" i="1" dirty="0">
              <a:solidFill>
                <a:srgbClr val="C00000"/>
              </a:solidFill>
            </a:endParaRPr>
          </a:p>
          <a:p>
            <a:pPr lvl="0" algn="just" rtl="1" fontAlgn="base">
              <a:spcBef>
                <a:spcPct val="20000"/>
              </a:spcBef>
              <a:spcAft>
                <a:spcPct val="0"/>
              </a:spcAft>
            </a:pPr>
            <a:r>
              <a:rPr lang="ar-SA" sz="3600" b="1" dirty="0"/>
              <a:t>أنا هو الرجل الذي رأي المذلة. أتي علي</a:t>
            </a:r>
            <a:r>
              <a:rPr lang="ar-EG" sz="3600" b="1" dirty="0"/>
              <a:t>ّ</a:t>
            </a:r>
            <a:r>
              <a:rPr lang="ar-SA" sz="3600" b="1" dirty="0"/>
              <a:t> بقضيب غضبه</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fr-FR" sz="2800" b="1" dirty="0" err="1">
                <a:latin typeface="Athanasius" pitchFamily="2" charset="0"/>
              </a:rPr>
              <a:t>Anok</a:t>
            </a:r>
            <a:r>
              <a:rPr lang="fr-FR" sz="2800" b="1" dirty="0">
                <a:latin typeface="Athanasius" pitchFamily="2" charset="0"/>
              </a:rPr>
              <a:t>  `</a:t>
            </a:r>
            <a:r>
              <a:rPr lang="fr-FR" sz="2800" b="1" dirty="0" err="1">
                <a:latin typeface="Athanasius" pitchFamily="2" charset="0"/>
              </a:rPr>
              <a:t>èvrwmi</a:t>
            </a:r>
            <a:r>
              <a:rPr lang="fr-FR" sz="2800" b="1" dirty="0">
                <a:latin typeface="Athanasius" pitchFamily="2" charset="0"/>
              </a:rPr>
              <a:t> ` </a:t>
            </a:r>
            <a:r>
              <a:rPr lang="fr-FR" sz="2800" b="1" dirty="0" err="1">
                <a:latin typeface="Athanasius" pitchFamily="2" charset="0"/>
              </a:rPr>
              <a:t>èanok</a:t>
            </a:r>
            <a:r>
              <a:rPr lang="fr-FR" sz="2800" b="1" dirty="0">
                <a:latin typeface="Athanasius" pitchFamily="2" charset="0"/>
              </a:rPr>
              <a:t>  </a:t>
            </a:r>
            <a:r>
              <a:rPr lang="fr-FR" sz="2800" b="1" dirty="0" err="1">
                <a:latin typeface="Athanasius" pitchFamily="2" charset="0"/>
              </a:rPr>
              <a:t>eqnau</a:t>
            </a:r>
            <a:r>
              <a:rPr lang="fr-FR" sz="2800" b="1" dirty="0">
                <a:latin typeface="Athanasius" pitchFamily="2" charset="0"/>
              </a:rPr>
              <a:t> `</a:t>
            </a:r>
            <a:r>
              <a:rPr lang="fr-FR" sz="2800" b="1" dirty="0" err="1">
                <a:latin typeface="Athanasius" pitchFamily="2" charset="0"/>
              </a:rPr>
              <a:t>èe;met</a:t>
            </a:r>
            <a:r>
              <a:rPr lang="fr-FR" sz="2800" b="1" dirty="0">
                <a:latin typeface="Athanasius" pitchFamily="2" charset="0"/>
              </a:rPr>
              <a:t>\</a:t>
            </a:r>
            <a:r>
              <a:rPr lang="fr-FR" sz="2800" b="1" dirty="0" err="1">
                <a:latin typeface="Athanasius" pitchFamily="2" charset="0"/>
              </a:rPr>
              <a:t>hki</a:t>
            </a:r>
            <a:r>
              <a:rPr lang="fr-FR" sz="2800" b="1" dirty="0">
                <a:latin typeface="Athanasius" pitchFamily="2" charset="0"/>
              </a:rPr>
              <a:t> &gt; </a:t>
            </a:r>
            <a:r>
              <a:rPr lang="fr-FR" sz="2800" b="1" dirty="0" err="1">
                <a:latin typeface="Athanasius" pitchFamily="2" charset="0"/>
              </a:rPr>
              <a:t>af</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è\rhi</a:t>
            </a:r>
            <a:r>
              <a:rPr lang="fr-FR" sz="2800" b="1" dirty="0">
                <a:latin typeface="Athanasius" pitchFamily="2" charset="0"/>
              </a:rPr>
              <a:t>  `</a:t>
            </a:r>
            <a:r>
              <a:rPr lang="fr-FR" sz="2800" b="1" dirty="0" err="1">
                <a:latin typeface="Athanasius" pitchFamily="2" charset="0"/>
              </a:rPr>
              <a:t>èejwi</a:t>
            </a:r>
            <a:r>
              <a:rPr lang="fr-FR" sz="2800" b="1" dirty="0">
                <a:latin typeface="Athanasius" pitchFamily="2" charset="0"/>
              </a:rPr>
              <a:t>  'en  pi`è]</a:t>
            </a:r>
            <a:r>
              <a:rPr lang="fr-FR" sz="2800" b="1" dirty="0" err="1">
                <a:latin typeface="Athanasius" pitchFamily="2" charset="0"/>
              </a:rPr>
              <a:t>bwt</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a:t>
            </a:r>
            <a:r>
              <a:rPr lang="fr-FR" sz="2800" b="1" dirty="0" err="1">
                <a:latin typeface="Athanasius" pitchFamily="2" charset="0"/>
              </a:rPr>
              <a:t>pefjwnt</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726176385"/>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C'est moi qu'il a conduit et fait marcher dans les ténèbres et sans lumière. Contre moi seul, il tourne et retourne sa main tout le jour. </a:t>
            </a:r>
          </a:p>
          <a:p>
            <a:pPr marL="1588" indent="-1588" algn="just">
              <a:buNone/>
            </a:pPr>
            <a:endParaRPr lang="fr-FR" sz="2800" b="1" dirty="0"/>
          </a:p>
          <a:p>
            <a:pPr marL="0" indent="0" algn="just">
              <a:buNone/>
            </a:pPr>
            <a:r>
              <a:rPr lang="fr-FR" sz="2800" b="1" dirty="0"/>
              <a:t>Il a consumé ma chair et ma peau, rompu mes os. Il a élevé contre moi des constructions, cerné ma tête de tourment. Il m'a fait habiter dans les ténèbres, comme ceux qui sont morts à jamais. </a:t>
            </a:r>
          </a:p>
          <a:p>
            <a:pPr marL="0" indent="0" algn="just">
              <a:buNone/>
            </a:pPr>
            <a:r>
              <a:rPr lang="fr-FR" sz="2800"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وقادني وسيرني في الظلمة لا في النور، والآن رد يده علي</a:t>
            </a:r>
            <a:r>
              <a:rPr lang="ar-EG" sz="3600" b="1" dirty="0"/>
              <a:t>ّ</a:t>
            </a:r>
            <a:r>
              <a:rPr lang="ar-SA" sz="3600" b="1" dirty="0"/>
              <a:t> النهار كله.</a:t>
            </a:r>
            <a:endParaRPr lang="fr-FR" sz="3600" b="1" dirty="0"/>
          </a:p>
          <a:p>
            <a:pPr algn="just" rtl="1"/>
            <a:endParaRPr lang="fr-FR" sz="3600" b="1" dirty="0"/>
          </a:p>
          <a:p>
            <a:pPr algn="just" rtl="1"/>
            <a:endParaRPr lang="fr-FR" sz="3600" b="1" dirty="0"/>
          </a:p>
          <a:p>
            <a:pPr algn="just" rtl="1"/>
            <a:r>
              <a:rPr lang="ar-SA" sz="3600" b="1" dirty="0"/>
              <a:t>أبلي لحمي وجلدني وسحق عظامي. أحاط بي ونكس رأسي، و أذلني، أجلسني في مواضع مظلمة، مثل الموتي منذ القدم.</a:t>
            </a:r>
            <a:endParaRPr lang="fr-FR" sz="3600" b="1" dirty="0"/>
          </a:p>
          <a:p>
            <a:pPr algn="just" rtl="1"/>
            <a:endParaRPr lang="fr-FR"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790407862"/>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m'a emmuré, et je ne puis sortir; il a rendu lourdes mes chaînes. Quand même je crie et j'appelle, il arrête ma prière. Il a barré mes chemins avec des pierres de taille, obstrué mes sentiers.</a:t>
            </a:r>
          </a:p>
          <a:p>
            <a:pPr marL="0" indent="0" algn="just">
              <a:buNone/>
            </a:pPr>
            <a:endParaRPr lang="fr-FR" sz="2800" b="1" dirty="0"/>
          </a:p>
          <a:p>
            <a:pPr marL="0" indent="0" algn="just">
              <a:buNone/>
            </a:pPr>
            <a:r>
              <a:rPr lang="fr-FR" sz="2800" b="1" dirty="0"/>
              <a:t>Il est pour moi un ours aux aguets, un lion à l'affût. Faisant dévier mes chemins, il m'a déchiré, il a fait de moi une horreur. Il a bandé son arc et m'a visé comme une cible pour ses flèches.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سيج علي حتي لا أخرج، ضاعف ربطي ووثق سلسلتي، أدعوه فلم يستجب لي، وأصرخ إليه فلم يسر وصد صلاتي</a:t>
            </a:r>
            <a:r>
              <a:rPr lang="ar-EG" sz="3600" b="1" dirty="0" err="1"/>
              <a:t>،</a:t>
            </a:r>
            <a:r>
              <a:rPr lang="ar-SA" sz="3600" b="1" dirty="0"/>
              <a:t>  سيج سبلي وأغلق طرقي المسكونة.</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صار لي كدب كامن وأسد في موضع مختفي، طاردني وصرعني وتركني هالكاً، أوتر قوسه وأقامني هدفاً ليلقي في سهامه.</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05424257"/>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a planté en mes reins, les flèches de son carquois. Je suis devenu la risée de tout mon peuple, leur chanson tout le jour. Il m'a saturé d'amertume, il m'a enivré d'absinthe.</a:t>
            </a:r>
          </a:p>
          <a:p>
            <a:pPr marL="0" indent="0" algn="just">
              <a:buNone/>
            </a:pPr>
            <a:endParaRPr lang="fr-FR" sz="2800" b="1" dirty="0"/>
          </a:p>
          <a:p>
            <a:pPr marL="0" indent="0" algn="just">
              <a:buNone/>
            </a:pPr>
            <a:r>
              <a:rPr lang="fr-FR" sz="2800" b="1" dirty="0"/>
              <a:t>Il a brisé mes dents avec du gravier, il m'a nourri de cendre. Mon âme est exclue de la paix, j'ai oublié le bonheur! J'ai dit : Mon existence est finie, mon espérance qui venait du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أدخل في كليتي نبال جعبته، صرت ضحكة لكل شعبي واغنية لهم النهار كله جرعني الحنضل، أسكرني من العلقم.</a:t>
            </a:r>
            <a:endParaRPr lang="fr-FR" sz="3600" b="1" dirty="0"/>
          </a:p>
          <a:p>
            <a:pPr algn="just" rtl="1"/>
            <a:endParaRPr lang="fr-FR" sz="6000" b="1" dirty="0">
              <a:solidFill>
                <a:srgbClr val="C00000"/>
              </a:solidFill>
              <a:latin typeface="Times New Roman" panose="02020603050405020304" pitchFamily="18" charset="0"/>
            </a:endParaRPr>
          </a:p>
          <a:p>
            <a:pPr algn="just" rtl="1"/>
            <a:r>
              <a:rPr lang="ar-SA" sz="3600" b="1" dirty="0"/>
              <a:t>هشم بالحصي أسناني وأطعمني الرماد، وأبعد نفسي عن السلام، ونسيت خيراتي، وباد أقنومي ورجائي من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8871712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pt-BR" sz="2400" b="1" dirty="0">
                <a:solidFill>
                  <a:srgbClr val="C00000"/>
                </a:solidFill>
                <a:latin typeface="Athanasius" pitchFamily="2" charset="0"/>
              </a:rPr>
              <a:t>Iwannhn  Kev i/h/&gt;kh-]bl</a:t>
            </a:r>
          </a:p>
          <a:p>
            <a:pPr marL="0" indent="0" algn="just">
              <a:buNone/>
            </a:pPr>
            <a:r>
              <a:rPr lang="en-US" sz="1800" b="1" dirty="0" err="1">
                <a:latin typeface="Athanasius" pitchFamily="2" charset="0"/>
              </a:rPr>
              <a:t>Au`èini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ènIhcouc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 </a:t>
            </a:r>
            <a:r>
              <a:rPr lang="en-US" sz="1800" b="1" dirty="0" err="1">
                <a:latin typeface="Athanasius" pitchFamily="2" charset="0"/>
              </a:rPr>
              <a:t>Kaiava</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èepipretwrion</a:t>
            </a:r>
            <a:r>
              <a:rPr lang="en-US" sz="1800" b="1" dirty="0">
                <a:latin typeface="Athanasius" pitchFamily="2" charset="0"/>
              </a:rPr>
              <a:t> &gt; ne ]</a:t>
            </a:r>
            <a:r>
              <a:rPr lang="en-US" sz="1800" b="1" dirty="0" err="1">
                <a:latin typeface="Athanasius" pitchFamily="2" charset="0"/>
              </a:rPr>
              <a:t>wrp</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ènqwou</a:t>
            </a:r>
            <a:r>
              <a:rPr lang="en-US" sz="1800" b="1" dirty="0">
                <a:latin typeface="Athanasius" pitchFamily="2" charset="0"/>
              </a:rPr>
              <a:t> `</a:t>
            </a:r>
            <a:r>
              <a:rPr lang="en-US" sz="1800" b="1" dirty="0" err="1">
                <a:latin typeface="Athanasius" pitchFamily="2" charset="0"/>
              </a:rPr>
              <a:t>èmpou`èi</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èepipretwrion</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ènnoucwf</a:t>
            </a:r>
            <a:r>
              <a:rPr lang="en-US" sz="1800" b="1" dirty="0">
                <a:latin typeface="Athanasius" pitchFamily="2" charset="0"/>
              </a:rPr>
              <a:t> ]</a:t>
            </a:r>
            <a:r>
              <a:rPr lang="en-US" sz="1800" b="1" dirty="0" err="1">
                <a:latin typeface="Athanasius" pitchFamily="2" charset="0"/>
              </a:rPr>
              <a:t>atououwm</a:t>
            </a:r>
            <a:r>
              <a:rPr lang="en-US" sz="1800" b="1" dirty="0">
                <a:latin typeface="Athanasius" pitchFamily="2" charset="0"/>
              </a:rPr>
              <a:t> `</a:t>
            </a:r>
            <a:r>
              <a:rPr lang="en-US" sz="1800" b="1" dirty="0" err="1">
                <a:latin typeface="Athanasius" pitchFamily="2" charset="0"/>
              </a:rPr>
              <a:t>èmpipacxa</a:t>
            </a:r>
            <a:r>
              <a:rPr lang="en-US" sz="1800" b="1" dirty="0">
                <a:latin typeface="Athanasius" pitchFamily="2" charset="0"/>
              </a:rPr>
              <a:t>.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è`èebol</a:t>
            </a:r>
            <a:r>
              <a:rPr lang="en-US" sz="1800" b="1" dirty="0">
                <a:latin typeface="Athanasius" pitchFamily="2" charset="0"/>
              </a:rPr>
              <a:t> \</a:t>
            </a:r>
            <a:r>
              <a:rPr lang="en-US" sz="1800" b="1" dirty="0" err="1">
                <a:latin typeface="Athanasius" pitchFamily="2" charset="0"/>
              </a:rPr>
              <a:t>arwou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ènkathgoria</a:t>
            </a:r>
            <a:r>
              <a:rPr lang="en-US" sz="1800" b="1" dirty="0">
                <a:latin typeface="Athanasius" pitchFamily="2" charset="0"/>
              </a:rPr>
              <a:t> `</a:t>
            </a:r>
            <a:r>
              <a:rPr lang="en-US" sz="1800" b="1" dirty="0" err="1">
                <a:latin typeface="Athanasius" pitchFamily="2" charset="0"/>
              </a:rPr>
              <a:t>èeteten`èini</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 </a:t>
            </a:r>
            <a:r>
              <a:rPr lang="en-US" sz="1800" b="1" dirty="0" err="1">
                <a:latin typeface="Athanasius" pitchFamily="2" charset="0"/>
              </a:rPr>
              <a:t>pairwmi</a:t>
            </a:r>
            <a:r>
              <a:rPr lang="en-US" sz="1800" b="1" dirty="0">
                <a:latin typeface="Athanasius" pitchFamily="2" charset="0"/>
              </a:rPr>
              <a:t>. </a:t>
            </a:r>
            <a:r>
              <a:rPr lang="en-US" sz="1800" b="1" dirty="0" err="1">
                <a:latin typeface="Athanasius" pitchFamily="2" charset="0"/>
              </a:rPr>
              <a:t>Au`èerou`èw</a:t>
            </a:r>
            <a:r>
              <a:rPr lang="en-US" sz="1800" b="1" dirty="0">
                <a:latin typeface="Athanasius" pitchFamily="2" charset="0"/>
              </a:rPr>
              <a:t> </a:t>
            </a:r>
            <a:r>
              <a:rPr lang="en-US" sz="1800" b="1" dirty="0" err="1">
                <a:latin typeface="Athanasius" pitchFamily="2" charset="0"/>
              </a:rPr>
              <a:t>pejwou</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èene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oucampet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an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nannathif</a:t>
            </a:r>
            <a:r>
              <a:rPr lang="en-US" sz="1800" b="1" dirty="0">
                <a:latin typeface="Athanasius" pitchFamily="2" charset="0"/>
              </a:rPr>
              <a:t> </a:t>
            </a:r>
            <a:r>
              <a:rPr lang="en-US" sz="1800" b="1" dirty="0" err="1">
                <a:latin typeface="Athanasius" pitchFamily="2" charset="0"/>
              </a:rPr>
              <a:t>nak</a:t>
            </a:r>
            <a:r>
              <a:rPr lang="en-US" sz="1800" b="1" dirty="0">
                <a:latin typeface="Athanasius" pitchFamily="2" charset="0"/>
              </a:rPr>
              <a:t> an </a:t>
            </a:r>
            <a:r>
              <a:rPr lang="en-US" sz="1800" b="1" dirty="0" err="1">
                <a:latin typeface="Athanasius" pitchFamily="2" charset="0"/>
              </a:rPr>
              <a:t>pe</a:t>
            </a:r>
            <a:r>
              <a:rPr lang="en-US" sz="1800" b="1" dirty="0">
                <a:latin typeface="Athanasius" pitchFamily="2" charset="0"/>
              </a:rPr>
              <a:t>. </a:t>
            </a:r>
          </a:p>
          <a:p>
            <a:pPr marL="0" indent="0" algn="just">
              <a:buNone/>
            </a:pP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sitf</a:t>
            </a:r>
            <a:r>
              <a:rPr lang="en-US" sz="1800" b="1" dirty="0">
                <a:latin typeface="Athanasius" pitchFamily="2" charset="0"/>
              </a:rPr>
              <a:t> `</a:t>
            </a:r>
            <a:r>
              <a:rPr lang="en-US" sz="1800" b="1" dirty="0" err="1">
                <a:latin typeface="Athanasius" pitchFamily="2" charset="0"/>
              </a:rPr>
              <a:t>ènqwten</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ma\</a:t>
            </a:r>
            <a:r>
              <a:rPr lang="en-US" sz="1800" b="1" dirty="0" err="1">
                <a:latin typeface="Athanasius" pitchFamily="2" charset="0"/>
              </a:rPr>
              <a:t>ap</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kata </a:t>
            </a:r>
            <a:r>
              <a:rPr lang="en-US" sz="1800" b="1" dirty="0" err="1">
                <a:latin typeface="Athanasius" pitchFamily="2" charset="0"/>
              </a:rPr>
              <a:t>petennomoc</a:t>
            </a:r>
            <a:r>
              <a:rPr lang="en-US" sz="1800" b="1" dirty="0">
                <a:latin typeface="Athanasius" pitchFamily="2" charset="0"/>
              </a:rPr>
              <a:t> &gt; </a:t>
            </a:r>
            <a:r>
              <a:rPr lang="en-US" sz="1800" b="1" dirty="0" err="1">
                <a:latin typeface="Athanasius" pitchFamily="2" charset="0"/>
              </a:rPr>
              <a:t>pejwou</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èanon</a:t>
            </a:r>
            <a:r>
              <a:rPr lang="en-US" sz="1800" b="1" dirty="0">
                <a:latin typeface="Athanasius" pitchFamily="2" charset="0"/>
              </a:rPr>
              <a:t> `</a:t>
            </a:r>
            <a:r>
              <a:rPr lang="en-US" sz="1800" b="1" dirty="0" err="1">
                <a:latin typeface="Athanasius" pitchFamily="2" charset="0"/>
              </a:rPr>
              <a:t>èn`èc</a:t>
            </a:r>
            <a:r>
              <a:rPr lang="en-US" sz="1800" b="1" dirty="0">
                <a:latin typeface="Athanasius" pitchFamily="2" charset="0"/>
              </a:rPr>
              <a:t>]e nan an `</a:t>
            </a:r>
            <a:r>
              <a:rPr lang="en-US" sz="1800" b="1" dirty="0" err="1">
                <a:latin typeface="Athanasius" pitchFamily="2" charset="0"/>
              </a:rPr>
              <a:t>èe'wteb</a:t>
            </a:r>
            <a:r>
              <a:rPr lang="en-US" sz="1800" b="1" dirty="0">
                <a:latin typeface="Athanasius" pitchFamily="2" charset="0"/>
              </a:rPr>
              <a:t> `</a:t>
            </a:r>
            <a:r>
              <a:rPr lang="en-US" sz="1800" b="1" dirty="0" err="1">
                <a:latin typeface="Athanasius" pitchFamily="2" charset="0"/>
              </a:rPr>
              <a:t>èn`è</a:t>
            </a:r>
            <a:r>
              <a:rPr lang="en-US" sz="1800" b="1" dirty="0">
                <a:latin typeface="Athanasius" pitchFamily="2" charset="0"/>
              </a:rPr>
              <a:t>\li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èpcaji</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a:t>
            </a:r>
            <a:r>
              <a:rPr lang="en-US" sz="1800" b="1" dirty="0" err="1">
                <a:latin typeface="Athanasius" pitchFamily="2" charset="0"/>
              </a:rPr>
              <a:t>jwk</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vh`èetafjof</a:t>
            </a:r>
            <a:r>
              <a:rPr lang="en-US" sz="1800" b="1" dirty="0">
                <a:latin typeface="Athanasius" pitchFamily="2" charset="0"/>
              </a:rPr>
              <a:t> &gt; </a:t>
            </a:r>
            <a:r>
              <a:rPr lang="en-US" sz="1800" b="1" dirty="0" err="1">
                <a:latin typeface="Athanasius" pitchFamily="2" charset="0"/>
              </a:rPr>
              <a:t>efercummenin</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 `</a:t>
            </a:r>
            <a:r>
              <a:rPr lang="en-US" sz="1800" b="1" dirty="0" err="1">
                <a:latin typeface="Athanasius" pitchFamily="2" charset="0"/>
              </a:rPr>
              <a:t>èmmou</a:t>
            </a:r>
            <a:r>
              <a:rPr lang="en-US" sz="1800" b="1" dirty="0">
                <a:latin typeface="Athanasius" pitchFamily="2" charset="0"/>
              </a:rPr>
              <a:t> `</a:t>
            </a:r>
            <a:r>
              <a:rPr lang="en-US" sz="1800" b="1" dirty="0" err="1">
                <a:latin typeface="Athanasius" pitchFamily="2" charset="0"/>
              </a:rPr>
              <a:t>èfnamou</a:t>
            </a:r>
            <a:r>
              <a:rPr lang="en-US" sz="1800" b="1" dirty="0">
                <a:latin typeface="Athanasius" pitchFamily="2" charset="0"/>
              </a:rPr>
              <a:t>. Palin on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èepipretwrion</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afmou</a:t>
            </a:r>
            <a:r>
              <a:rPr lang="en-US" sz="1800" b="1" dirty="0">
                <a:latin typeface="Athanasius" pitchFamily="2" charset="0"/>
              </a:rPr>
              <a:t>; `</a:t>
            </a:r>
            <a:r>
              <a:rPr lang="en-US" sz="1800" b="1" dirty="0" err="1">
                <a:latin typeface="Athanasius" pitchFamily="2" charset="0"/>
              </a:rPr>
              <a:t>èeIhc</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etjw</a:t>
            </a:r>
            <a:r>
              <a:rPr lang="en-US" sz="1800" b="1" dirty="0">
                <a:latin typeface="Athanasius" pitchFamily="2" charset="0"/>
              </a:rPr>
              <a:t> `</a:t>
            </a:r>
            <a:r>
              <a:rPr lang="en-US" sz="1800" b="1" dirty="0" err="1">
                <a:latin typeface="Athanasius" pitchFamily="2" charset="0"/>
              </a:rPr>
              <a:t>èmvai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itotk</a:t>
            </a:r>
            <a:r>
              <a:rPr lang="en-US" sz="1800" b="1" dirty="0">
                <a:latin typeface="Athanasius" pitchFamily="2" charset="0"/>
              </a:rPr>
              <a:t> ]an \</a:t>
            </a:r>
            <a:r>
              <a:rPr lang="en-US" sz="1800" b="1" dirty="0" err="1">
                <a:latin typeface="Athanasius" pitchFamily="2" charset="0"/>
              </a:rPr>
              <a:t>ankexwouni</a:t>
            </a:r>
            <a:r>
              <a:rPr lang="en-US" sz="1800" b="1" dirty="0">
                <a:latin typeface="Athanasius" pitchFamily="2" charset="0"/>
              </a:rPr>
              <a:t> </a:t>
            </a:r>
            <a:r>
              <a:rPr lang="en-US" sz="1800" b="1" dirty="0" err="1">
                <a:latin typeface="Athanasius" pitchFamily="2" charset="0"/>
              </a:rPr>
              <a:t>pe`èetaujoc</a:t>
            </a:r>
            <a:r>
              <a:rPr lang="en-US" sz="1800" b="1" dirty="0">
                <a:latin typeface="Athanasius" pitchFamily="2" charset="0"/>
              </a:rPr>
              <a:t> </a:t>
            </a:r>
            <a:r>
              <a:rPr lang="en-US" sz="1800" b="1" dirty="0" err="1">
                <a:latin typeface="Athanasius" pitchFamily="2" charset="0"/>
              </a:rPr>
              <a:t>nak</a:t>
            </a:r>
            <a:r>
              <a:rPr lang="en-US" sz="1800" b="1" dirty="0">
                <a:latin typeface="Athanasius" pitchFamily="2" charset="0"/>
              </a:rPr>
              <a:t> </a:t>
            </a:r>
            <a:r>
              <a:rPr lang="en-US" sz="1800" b="1" dirty="0" err="1">
                <a:latin typeface="Athanasius" pitchFamily="2" charset="0"/>
              </a:rPr>
              <a:t>eqbht</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mh</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ouIolai</a:t>
            </a:r>
            <a:r>
              <a:rPr lang="en-US" sz="1800" b="1" dirty="0">
                <a:latin typeface="Athanasius" pitchFamily="2" charset="0"/>
              </a:rPr>
              <a:t> \w &gt; </a:t>
            </a:r>
            <a:r>
              <a:rPr lang="en-US" sz="1800" b="1" dirty="0" err="1">
                <a:latin typeface="Athanasius" pitchFamily="2" charset="0"/>
              </a:rPr>
              <a:t>pekeqnoc</a:t>
            </a:r>
            <a:r>
              <a:rPr lang="en-US" sz="1800" b="1" dirty="0">
                <a:latin typeface="Athanasius" pitchFamily="2" charset="0"/>
              </a:rPr>
              <a:t> `</a:t>
            </a:r>
            <a:r>
              <a:rPr lang="en-US" sz="1800" b="1" dirty="0" err="1">
                <a:latin typeface="Athanasius" pitchFamily="2" charset="0"/>
              </a:rPr>
              <a:t>èmmin</a:t>
            </a:r>
            <a:r>
              <a:rPr lang="en-US" sz="1800" b="1" dirty="0">
                <a:latin typeface="Athanasius" pitchFamily="2" charset="0"/>
              </a:rPr>
              <a:t> `</a:t>
            </a:r>
            <a:r>
              <a:rPr lang="en-US" sz="1800" b="1" dirty="0" err="1">
                <a:latin typeface="Athanasius" pitchFamily="2" charset="0"/>
              </a:rPr>
              <a:t>èmmok</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ènqwou</a:t>
            </a:r>
            <a:r>
              <a:rPr lang="en-US" sz="1800" b="1" dirty="0">
                <a:latin typeface="Athanasius" pitchFamily="2" charset="0"/>
              </a:rPr>
              <a:t> </a:t>
            </a:r>
            <a:r>
              <a:rPr lang="en-US" sz="1800" b="1" dirty="0" err="1">
                <a:latin typeface="Athanasius" pitchFamily="2" charset="0"/>
              </a:rPr>
              <a:t>pe`èetauhik</a:t>
            </a:r>
            <a:r>
              <a:rPr lang="en-US" sz="1800" b="1" dirty="0">
                <a:latin typeface="Athanasius" pitchFamily="2" charset="0"/>
              </a:rPr>
              <a:t> &gt;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èetakaifi</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a:t>
            </a:r>
            <a:r>
              <a:rPr lang="en-US" sz="1800" b="1" dirty="0">
                <a:latin typeface="Athanasius" pitchFamily="2" charset="0"/>
              </a:rPr>
              <a:t>/c/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tametouro</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qa</a:t>
            </a:r>
            <a:r>
              <a:rPr lang="en-US" sz="1800" b="1" dirty="0">
                <a:latin typeface="Athanasius" pitchFamily="2" charset="0"/>
              </a:rPr>
              <a:t> </a:t>
            </a:r>
            <a:r>
              <a:rPr lang="en-US" sz="1800" b="1" dirty="0" err="1">
                <a:latin typeface="Athanasius" pitchFamily="2" charset="0"/>
              </a:rPr>
              <a:t>paikocmoc</a:t>
            </a:r>
            <a:r>
              <a:rPr lang="en-US" sz="1800" b="1" dirty="0">
                <a:latin typeface="Athanasius" pitchFamily="2" charset="0"/>
              </a:rPr>
              <a:t> an </a:t>
            </a:r>
            <a:r>
              <a:rPr lang="en-US" sz="1800" b="1" dirty="0" err="1">
                <a:latin typeface="Athanasius" pitchFamily="2" charset="0"/>
              </a:rPr>
              <a:t>te</a:t>
            </a:r>
            <a:r>
              <a:rPr lang="en-US" sz="1800" b="1" dirty="0">
                <a:latin typeface="Athanasius" pitchFamily="2" charset="0"/>
              </a:rPr>
              <a:t> &gt; `</a:t>
            </a:r>
            <a:r>
              <a:rPr lang="en-US" sz="1800" b="1" dirty="0" err="1">
                <a:latin typeface="Athanasius" pitchFamily="2" charset="0"/>
              </a:rPr>
              <a:t>èene</a:t>
            </a:r>
            <a:r>
              <a:rPr lang="en-US" sz="1800" b="1" dirty="0">
                <a:latin typeface="Athanasius" pitchFamily="2" charset="0"/>
              </a:rPr>
              <a:t> </a:t>
            </a:r>
            <a:r>
              <a:rPr lang="en-US" sz="1800" b="1" dirty="0" err="1">
                <a:latin typeface="Athanasius" pitchFamily="2" charset="0"/>
              </a:rPr>
              <a:t>tametouro</a:t>
            </a:r>
            <a:r>
              <a:rPr lang="en-US" sz="1800" b="1" dirty="0">
                <a:latin typeface="Athanasius" pitchFamily="2" charset="0"/>
              </a:rPr>
              <a:t> </a:t>
            </a:r>
            <a:r>
              <a:rPr lang="en-US" sz="1800" b="1" dirty="0" err="1">
                <a:latin typeface="Athanasius" pitchFamily="2" charset="0"/>
              </a:rPr>
              <a:t>ou`èebol'en</a:t>
            </a:r>
            <a:r>
              <a:rPr lang="en-US" sz="1800" b="1" dirty="0">
                <a:latin typeface="Athanasius" pitchFamily="2" charset="0"/>
              </a:rPr>
              <a:t> </a:t>
            </a:r>
            <a:r>
              <a:rPr lang="en-US" sz="1800" b="1" dirty="0" err="1">
                <a:latin typeface="Athanasius" pitchFamily="2" charset="0"/>
              </a:rPr>
              <a:t>paikocmoc</a:t>
            </a:r>
            <a:r>
              <a:rPr lang="en-US" sz="1800" b="1" dirty="0">
                <a:latin typeface="Athanasius" pitchFamily="2" charset="0"/>
              </a:rPr>
              <a:t> </a:t>
            </a:r>
            <a:r>
              <a:rPr lang="en-US" sz="1800" b="1" dirty="0" err="1">
                <a:latin typeface="Athanasius" pitchFamily="2" charset="0"/>
              </a:rPr>
              <a:t>te</a:t>
            </a:r>
            <a:r>
              <a:rPr lang="en-US" sz="1800" b="1" dirty="0">
                <a:latin typeface="Athanasius" pitchFamily="2" charset="0"/>
              </a:rPr>
              <a:t> &gt; </a:t>
            </a:r>
            <a:r>
              <a:rPr lang="en-US" sz="1800" b="1" dirty="0" err="1">
                <a:latin typeface="Athanasius" pitchFamily="2" charset="0"/>
              </a:rPr>
              <a:t>nare</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a:t>
            </a:r>
            <a:r>
              <a:rPr lang="en-US" sz="1800" b="1" dirty="0" err="1">
                <a:latin typeface="Athanasius" pitchFamily="2" charset="0"/>
              </a:rPr>
              <a:t>uperethc</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rhi</a:t>
            </a:r>
            <a:r>
              <a:rPr lang="en-US" sz="1800" b="1" dirty="0">
                <a:latin typeface="Athanasius" pitchFamily="2" charset="0"/>
              </a:rPr>
              <a:t> </a:t>
            </a:r>
            <a:r>
              <a:rPr lang="en-US" sz="1800" b="1" dirty="0" err="1">
                <a:latin typeface="Athanasius" pitchFamily="2" charset="0"/>
              </a:rPr>
              <a:t>èè`èejwi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èntou`è</a:t>
            </a:r>
            <a:r>
              <a:rPr lang="en-US" sz="1800" b="1" dirty="0">
                <a:latin typeface="Athanasius" pitchFamily="2" charset="0"/>
              </a:rPr>
              <a:t>]</a:t>
            </a:r>
            <a:r>
              <a:rPr lang="en-US" sz="1800" b="1" dirty="0" err="1">
                <a:latin typeface="Athanasius" pitchFamily="2" charset="0"/>
              </a:rPr>
              <a:t>temthit</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&gt; ;</a:t>
            </a:r>
            <a:r>
              <a:rPr lang="en-US" sz="1800" b="1" dirty="0" err="1">
                <a:latin typeface="Athanasius" pitchFamily="2" charset="0"/>
              </a:rPr>
              <a:t>nou</a:t>
            </a:r>
            <a:r>
              <a:rPr lang="en-US" sz="1800" b="1" dirty="0">
                <a:latin typeface="Athanasius" pitchFamily="2" charset="0"/>
              </a:rPr>
              <a:t> de </a:t>
            </a:r>
            <a:r>
              <a:rPr lang="en-US" sz="1800" b="1" dirty="0" err="1">
                <a:latin typeface="Athanasius" pitchFamily="2" charset="0"/>
              </a:rPr>
              <a:t>tametouro</a:t>
            </a:r>
            <a:r>
              <a:rPr lang="en-US" sz="1800" b="1" dirty="0">
                <a:latin typeface="Athanasius" pitchFamily="2" charset="0"/>
              </a:rPr>
              <a:t> </a:t>
            </a:r>
            <a:r>
              <a:rPr lang="en-US" sz="1800" b="1" dirty="0" err="1">
                <a:latin typeface="Athanasius" pitchFamily="2" charset="0"/>
              </a:rPr>
              <a:t>qa</a:t>
            </a:r>
            <a:r>
              <a:rPr lang="en-US" sz="1800" b="1" dirty="0">
                <a:latin typeface="Athanasius" pitchFamily="2" charset="0"/>
              </a:rPr>
              <a:t> </a:t>
            </a:r>
            <a:r>
              <a:rPr lang="en-US" sz="1800" b="1" dirty="0" err="1">
                <a:latin typeface="Athanasius" pitchFamily="2" charset="0"/>
              </a:rPr>
              <a:t>paikocmoc</a:t>
            </a:r>
            <a:r>
              <a:rPr lang="en-US" sz="1800" b="1" dirty="0">
                <a:latin typeface="Athanasius" pitchFamily="2" charset="0"/>
              </a:rPr>
              <a:t> an </a:t>
            </a:r>
            <a:r>
              <a:rPr lang="en-US" sz="1800" b="1" dirty="0" err="1">
                <a:latin typeface="Athanasius" pitchFamily="2" charset="0"/>
              </a:rPr>
              <a:t>te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mhoun</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ououro</a:t>
            </a:r>
            <a:r>
              <a:rPr lang="en-US" sz="1800" b="1" dirty="0">
                <a:latin typeface="Athanasius" pitchFamily="2" charset="0"/>
              </a:rPr>
              <a:t> &gt;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pe`èetjw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ououro</a:t>
            </a:r>
            <a:r>
              <a:rPr lang="en-US" sz="1800" b="1" dirty="0">
                <a:latin typeface="Athanasius" pitchFamily="2" charset="0"/>
              </a:rPr>
              <a:t> &gt; </a:t>
            </a:r>
            <a:r>
              <a:rPr lang="en-US" sz="1800" b="1" dirty="0" err="1">
                <a:latin typeface="Athanasius" pitchFamily="2" charset="0"/>
              </a:rPr>
              <a:t>ke</a:t>
            </a:r>
            <a:r>
              <a:rPr lang="en-US" sz="1800" b="1" dirty="0">
                <a:latin typeface="Athanasius" pitchFamily="2" charset="0"/>
              </a:rPr>
              <a:t> gar `</a:t>
            </a:r>
            <a:r>
              <a:rPr lang="en-US" sz="1800" b="1" dirty="0" err="1">
                <a:latin typeface="Athanasius" pitchFamily="2" charset="0"/>
              </a:rPr>
              <a:t>èetaumact</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èepai</a:t>
            </a:r>
            <a:r>
              <a:rPr lang="en-US" sz="1800" b="1" dirty="0">
                <a:latin typeface="Athanasius" pitchFamily="2" charset="0"/>
              </a:rPr>
              <a:t>\</a:t>
            </a:r>
            <a:r>
              <a:rPr lang="en-US" sz="1800" b="1" dirty="0" err="1">
                <a:latin typeface="Athanasius" pitchFamily="2" charset="0"/>
              </a:rPr>
              <a:t>wb</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eqbe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ai`èi</a:t>
            </a:r>
            <a:r>
              <a:rPr lang="en-US" sz="1800" b="1" dirty="0">
                <a:latin typeface="Athanasius" pitchFamily="2" charset="0"/>
              </a:rPr>
              <a:t> `</a:t>
            </a:r>
            <a:r>
              <a:rPr lang="en-US" sz="1800" b="1" dirty="0" err="1">
                <a:latin typeface="Athanasius" pitchFamily="2" charset="0"/>
              </a:rPr>
              <a:t>èepikocmoc</a:t>
            </a:r>
            <a:r>
              <a:rPr lang="en-US" sz="1800" b="1" dirty="0">
                <a:latin typeface="Athanasius" pitchFamily="2" charset="0"/>
              </a:rPr>
              <a:t> `</a:t>
            </a:r>
            <a:r>
              <a:rPr lang="en-US" sz="1800" b="1" dirty="0" err="1">
                <a:latin typeface="Athanasius" pitchFamily="2" charset="0"/>
              </a:rPr>
              <a:t>èe`èpjintaermetmeqre</a:t>
            </a:r>
            <a:r>
              <a:rPr lang="en-US" sz="1800" b="1" dirty="0">
                <a:latin typeface="Athanasius" pitchFamily="2" charset="0"/>
              </a:rPr>
              <a:t> `</a:t>
            </a:r>
            <a:r>
              <a:rPr lang="en-US" sz="1800" b="1" dirty="0" err="1">
                <a:latin typeface="Athanasius" pitchFamily="2" charset="0"/>
              </a:rPr>
              <a:t>èn;meqmhi</a:t>
            </a:r>
            <a:r>
              <a:rPr lang="en-US" sz="1800" b="1" dirty="0">
                <a:latin typeface="Athanasius" pitchFamily="2" charset="0"/>
              </a:rPr>
              <a:t> &gt; </a:t>
            </a:r>
            <a:r>
              <a:rPr lang="en-US" sz="1800" b="1" dirty="0" err="1">
                <a:latin typeface="Athanasius" pitchFamily="2" charset="0"/>
              </a:rPr>
              <a:t>ouon</a:t>
            </a:r>
            <a:r>
              <a:rPr lang="en-US" sz="1800" b="1" dirty="0">
                <a:latin typeface="Athanasius" pitchFamily="2" charset="0"/>
              </a:rPr>
              <a:t> </a:t>
            </a:r>
            <a:r>
              <a:rPr lang="en-US" sz="1800" b="1" dirty="0" err="1">
                <a:latin typeface="Athanasius" pitchFamily="2" charset="0"/>
              </a:rPr>
              <a:t>niben</a:t>
            </a:r>
            <a:r>
              <a:rPr lang="en-US" sz="1800" b="1" dirty="0">
                <a:latin typeface="Athanasius" pitchFamily="2" charset="0"/>
              </a:rPr>
              <a:t> `</a:t>
            </a:r>
            <a:r>
              <a:rPr lang="en-US" sz="1800" b="1" dirty="0" err="1">
                <a:latin typeface="Athanasius" pitchFamily="2" charset="0"/>
              </a:rPr>
              <a:t>èete</a:t>
            </a:r>
            <a:r>
              <a:rPr lang="en-US" sz="1800" b="1" dirty="0">
                <a:latin typeface="Athanasius" pitchFamily="2" charset="0"/>
              </a:rPr>
              <a:t> \an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meqmhi</a:t>
            </a:r>
            <a:r>
              <a:rPr lang="en-US" sz="1800" b="1" dirty="0">
                <a:latin typeface="Athanasius" pitchFamily="2" charset="0"/>
              </a:rPr>
              <a:t> ne ]</a:t>
            </a:r>
            <a:r>
              <a:rPr lang="en-US" sz="1800" b="1" dirty="0" err="1">
                <a:latin typeface="Athanasius" pitchFamily="2" charset="0"/>
              </a:rPr>
              <a:t>aucwtem</a:t>
            </a:r>
            <a:r>
              <a:rPr lang="en-US" sz="1800" b="1" dirty="0">
                <a:latin typeface="Athanasius" pitchFamily="2" charset="0"/>
              </a:rPr>
              <a:t> `</a:t>
            </a:r>
            <a:r>
              <a:rPr lang="en-US" sz="1800" b="1" dirty="0" err="1">
                <a:latin typeface="Athanasius" pitchFamily="2" charset="0"/>
              </a:rPr>
              <a:t>èeta`ècmh</a:t>
            </a:r>
            <a:r>
              <a:rPr lang="en-US" sz="1800" b="1" dirty="0">
                <a:latin typeface="Athanasius" pitchFamily="2" charset="0"/>
              </a:rPr>
              <a:t>. </a:t>
            </a: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meqmhi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èetafjof</a:t>
            </a:r>
            <a:r>
              <a:rPr lang="en-US" sz="1800" b="1" dirty="0">
                <a:latin typeface="Athanasius" pitchFamily="2" charset="0"/>
              </a:rPr>
              <a:t> </a:t>
            </a:r>
            <a:r>
              <a:rPr lang="en-US" sz="1800" b="1" dirty="0" err="1">
                <a:latin typeface="Athanasius" pitchFamily="2" charset="0"/>
              </a:rPr>
              <a:t>palin</a:t>
            </a:r>
            <a:r>
              <a:rPr lang="en-US" sz="1800" b="1" dirty="0">
                <a:latin typeface="Athanasius" pitchFamily="2" charset="0"/>
              </a:rPr>
              <a:t> on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\a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èn;jem</a:t>
            </a:r>
            <a:r>
              <a:rPr lang="en-US" sz="1800" b="1" dirty="0">
                <a:latin typeface="Athanasius" pitchFamily="2" charset="0"/>
              </a:rPr>
              <a:t> `è\li `</a:t>
            </a:r>
            <a:r>
              <a:rPr lang="en-US" sz="1800" b="1" dirty="0" err="1">
                <a:latin typeface="Athanasius" pitchFamily="2" charset="0"/>
              </a:rPr>
              <a:t>èn`èeti`èa</a:t>
            </a:r>
            <a:r>
              <a:rPr lang="en-US" sz="1800" b="1" dirty="0">
                <a:latin typeface="Athanasius" pitchFamily="2" charset="0"/>
              </a:rPr>
              <a:t> an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pairwmi</a:t>
            </a:r>
            <a:r>
              <a:rPr lang="en-US" sz="1800" b="1" dirty="0">
                <a:latin typeface="Athanasius" pitchFamily="2" charset="0"/>
              </a:rPr>
              <a:t> &gt; </a:t>
            </a:r>
            <a:r>
              <a:rPr lang="en-US" sz="1800" b="1" dirty="0" err="1">
                <a:latin typeface="Athanasius" pitchFamily="2" charset="0"/>
              </a:rPr>
              <a:t>tetencunhqi`èa</a:t>
            </a:r>
            <a:r>
              <a:rPr lang="en-US" sz="1800" b="1" dirty="0">
                <a:latin typeface="Athanasius" pitchFamily="2" charset="0"/>
              </a:rPr>
              <a:t> de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èntaxa</a:t>
            </a:r>
            <a:r>
              <a:rPr lang="en-US" sz="1800" b="1" dirty="0">
                <a:latin typeface="Athanasius" pitchFamily="2" charset="0"/>
              </a:rPr>
              <a:t> </a:t>
            </a:r>
            <a:r>
              <a:rPr lang="en-US" sz="1800" b="1" dirty="0" err="1">
                <a:latin typeface="Athanasius" pitchFamily="2" charset="0"/>
              </a:rPr>
              <a:t>ouai</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pipacxa</a:t>
            </a:r>
            <a:r>
              <a:rPr lang="en-US" sz="1800" b="1" dirty="0">
                <a:latin typeface="Athanasius" pitchFamily="2" charset="0"/>
              </a:rPr>
              <a:t> </a:t>
            </a:r>
            <a:r>
              <a:rPr lang="en-US" sz="1800" b="1" dirty="0" err="1">
                <a:latin typeface="Athanasius" pitchFamily="2" charset="0"/>
              </a:rPr>
              <a:t>tetenouw</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èntaxw</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èm`èpouro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Auw</a:t>
            </a:r>
            <a:r>
              <a:rPr lang="en-US" sz="1800" b="1" dirty="0">
                <a:latin typeface="Athanasius" pitchFamily="2" charset="0"/>
              </a:rPr>
              <a:t>] de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throu</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èmperxa</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alla</a:t>
            </a:r>
            <a:r>
              <a:rPr lang="en-US" sz="1800" b="1" dirty="0">
                <a:latin typeface="Athanasius" pitchFamily="2" charset="0"/>
              </a:rPr>
              <a:t> </a:t>
            </a:r>
            <a:r>
              <a:rPr lang="en-US" sz="1800" b="1" dirty="0" err="1">
                <a:latin typeface="Athanasius" pitchFamily="2" charset="0"/>
              </a:rPr>
              <a:t>xa</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pai</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de ne </a:t>
            </a:r>
            <a:r>
              <a:rPr lang="en-US" sz="1800" b="1" dirty="0" err="1">
                <a:latin typeface="Athanasius" pitchFamily="2" charset="0"/>
              </a:rPr>
              <a:t>ouconi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endParaRPr lang="en-US" sz="1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E93DADB5-F52F-4F25-BBF3-843A3AC36C73}"/>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BDA8BDB8-713A-4DD0-9145-0D4AA416EB64}"/>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62721454"/>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Souviens-toi de ma misère et de mon angoisse: c'est absinthe et fiel! Elle s'en souvient, elle s'en souvient, mon âme, et elle s'effondre en moi. Voici ce qu'à mon cœur je rappellerai pour reprendre espoir :</a:t>
            </a:r>
          </a:p>
          <a:p>
            <a:pPr marL="1588" indent="-1588" algn="just">
              <a:buNone/>
            </a:pPr>
            <a:endParaRPr lang="fr-FR" sz="2800" b="1" dirty="0"/>
          </a:p>
          <a:p>
            <a:pPr marL="1588" indent="-1588" algn="just">
              <a:buNone/>
            </a:pPr>
            <a:r>
              <a:rPr lang="fr-FR" sz="2800" b="1" dirty="0"/>
              <a:t>Les faveurs du Seigneur ne sont pas finies, ni ses compassions épuisées; elles se renouvellent chaque matin, grande est sa fidélité! Ma part, c'est le Seigneur! dit mon âme, c'est pourquoi j'espère en lui. </a:t>
            </a:r>
          </a:p>
          <a:p>
            <a:pPr marL="1588" indent="-1588"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algn="just" rtl="1"/>
            <a:r>
              <a:rPr lang="ar-SA" sz="3600" b="1" dirty="0"/>
              <a:t>أذكر بؤسي وشقائي والأفسنتين والمرارة التي لم تبرح من ذاكرتي، هذا ما تردده نفسي في</a:t>
            </a:r>
            <a:r>
              <a:rPr lang="ar-EG" sz="3600" b="1" dirty="0"/>
              <a:t>ّ</a:t>
            </a:r>
            <a:r>
              <a:rPr lang="ar-SA" sz="3600" b="1" dirty="0" err="1"/>
              <a:t>،،</a:t>
            </a:r>
            <a:r>
              <a:rPr lang="ar-EG" sz="3600" b="1" dirty="0"/>
              <a:t>و</a:t>
            </a:r>
            <a:r>
              <a:rPr lang="ar-SA" sz="3600" b="1" dirty="0"/>
              <a:t>اشعر به في قلبي.</a:t>
            </a:r>
            <a:endParaRPr lang="fr-FR" sz="3600" b="1" dirty="0"/>
          </a:p>
          <a:p>
            <a:pPr algn="just" rtl="1"/>
            <a:endParaRPr lang="fr-FR" sz="5200" b="1" dirty="0">
              <a:solidFill>
                <a:srgbClr val="C00000"/>
              </a:solidFill>
              <a:latin typeface="Times New Roman" panose="02020603050405020304" pitchFamily="18" charset="0"/>
            </a:endParaRPr>
          </a:p>
          <a:p>
            <a:pPr algn="just" rtl="1"/>
            <a:r>
              <a:rPr lang="ar-SA" sz="3600" b="1" dirty="0"/>
              <a:t>من أجل ذلك أتمسك بمراحم الرب أنه لم يتركني عنه، لأن رأفته لا تزول علي مر الشهور والأيام كلها، إرحمنا يارب في فنائنا لأن رأفاتك لا تفرغ وهي جديدة في كل صباح. وعظيم هو إيمانك. قالت نفسي: نصيبي هو الرب فلذلك أرجوه.</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488332152"/>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Le Seigneur est bon pour qui se fie à lui, pour l'âme qui le cherche. Il est bon d'attendre en silence le salut du Seigneur. Il est bon pour l'homme de porter le joug dès sa jeunesse, </a:t>
            </a:r>
          </a:p>
          <a:p>
            <a:pPr marL="1588" indent="-1588" algn="just">
              <a:buNone/>
            </a:pPr>
            <a:endParaRPr lang="fr-FR" sz="2800" b="1" dirty="0"/>
          </a:p>
          <a:p>
            <a:pPr marL="1588" indent="-1588" algn="just">
              <a:buNone/>
            </a:pPr>
            <a:r>
              <a:rPr lang="fr-FR" sz="2800" b="1" dirty="0"/>
              <a:t>que solitaire et silencieux il s'asseye quand le Seigneur l'impose sur lui, qu'il mette sa bouche dans la poussière: peut-être y a-t-il de l'espoir! qu'il tende la joue à qui le frappe, qu'il se rassasie d'opprobres!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صالح هو الرب للذين يترجونه، طيب هو للنفس التي تطلبه وتتوقع بسكوت خلاص الرب. جيد للرجل أن يحمل النير منذ صباه.</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يجلس وحده ويصمت لأنه قد وضعه عليه يجعل في التراب فمه لعله يجد رجاء، يميل خذه لمن يلطمه ويشبع تعييراً.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663544930"/>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Car le Seigneur ne rejette pas les humains pour toujours: s'il a affligé, il prend pitié selon Sa grande bonté. Car ce n'est pas de bon cœur qu'il humilie et afflige les fils d'homme !</a:t>
            </a:r>
          </a:p>
          <a:p>
            <a:pPr marL="1588" indent="-1588" algn="just">
              <a:buNone/>
            </a:pPr>
            <a:endParaRPr lang="fr-FR" sz="2800" b="1" dirty="0"/>
          </a:p>
          <a:p>
            <a:pPr marL="1588" indent="-1588" algn="just">
              <a:buNone/>
            </a:pPr>
            <a:r>
              <a:rPr lang="fr-FR" sz="2800" b="1" dirty="0"/>
              <a:t>Quand on écrase et piétine tous les prisonniers d'un pays, quand on fausse le droit d'un homme devant la face du Très Haut, quand on fait tort à un homme dans un procès, le Seigneur ne le voit-il pas?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إلا أن الرب لا يقصيه عنه إلي الأبد، فإنه ولو وضعه يترأف عليه ككثرة رحمته لأنه لم يصغر قلبه بل تواضع لبني البشر.</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ليذل تحت قدميه جميع المرتبطين بالأرض، أو حرف حكم الرجل أمام وجه العلي، ليلقي الإنسان إلي القضاء عندما يحكم عليه أفما يقول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984915026"/>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790" b="1" dirty="0"/>
              <a:t>Qui donc n'a qu'à parler pour que les choses soient? N'est-ce pas le Seigneur qui décide? N'est-ce pas de la bouche du Très Haut que sortent les maux et les biens? Pourquoi l'homme murmurerait-il? Qu'il soit plutôt brave contre ses péchés ! </a:t>
            </a:r>
          </a:p>
          <a:p>
            <a:pPr marL="1588" indent="-1588" algn="just">
              <a:buNone/>
            </a:pPr>
            <a:r>
              <a:rPr lang="fr-FR" sz="2790" b="1" dirty="0"/>
              <a:t>Examinons notre voie, scrutons-la et revenons au Seigneur. Élevons notre cœur et nos mains vers le Dieu qui est au ciel. Nous, nous avons péché ; nous, nous sommes rebelles: Toi, tu n'as pas pardonné!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من ذا الذي قال فكان، والرب لم يأمر بهذه. أليس من فم العلي تخرج الخيرات والشرور كيف يتذمر الإنسان الحي الرجل المعاقب لأجل خطيته.</a:t>
            </a:r>
            <a:endParaRPr lang="fr-FR" sz="3600" b="1" dirty="0"/>
          </a:p>
          <a:p>
            <a:pPr algn="just" rtl="1"/>
            <a:r>
              <a:rPr lang="ar-SA" sz="3600" b="1" dirty="0"/>
              <a:t>فلنفحص طرقنا ونختبر خطواتنا ونرجع إلي الرب ولنرفع قلوبنا مع أيدينا لدي العلي الذي في السماء. قد أخطأنا ونافقنا </a:t>
            </a:r>
            <a:r>
              <a:rPr lang="ar-SA" sz="3600" b="1" dirty="0" err="1"/>
              <a:t>وأ</a:t>
            </a:r>
            <a:r>
              <a:rPr lang="ar-EG" sz="3600" b="1" dirty="0"/>
              <a:t>غ</a:t>
            </a:r>
            <a:r>
              <a:rPr lang="ar-SA" sz="3600" b="1" dirty="0"/>
              <a:t>ضبنا وأنت لم تغفر لنا.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136086300"/>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Tu t'es enveloppé de colère et nous a pourchassés, massacrant sans pitié. Tu t'es enveloppé d'un nuage pour que la prière ne passe pas.</a:t>
            </a:r>
          </a:p>
          <a:p>
            <a:pPr marL="1588" indent="-1588" algn="just">
              <a:buNone/>
            </a:pPr>
            <a:endParaRPr lang="fr-FR" sz="4400" b="1" dirty="0"/>
          </a:p>
          <a:p>
            <a:pPr marL="1588" indent="-1588" algn="just">
              <a:buNone/>
            </a:pPr>
            <a:r>
              <a:rPr lang="fr-FR" sz="2800" b="1" dirty="0"/>
              <a:t>Tu as fait de nous des balayures, un rebut parmi les peuples. Ils ont ouvert la bouche contre nous, tous nos ennemis. Frayeur et fosse furent notre lot, fracas et désastre. Mes yeux se fondent en ruisseaux pour le désastre de la fille de mon peuple.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قد إلتحفت وحكمت بالغضب وطردتنا وقتلتنا ولم تشفق، إلتحفت بغمام لئلا تبلغ إليك صلاتي. لأتضع لكي لا أري فأطرح.</a:t>
            </a:r>
            <a:endParaRPr lang="fr-FR" sz="3600" b="1" dirty="0"/>
          </a:p>
          <a:p>
            <a:pPr algn="just" rtl="1"/>
            <a:endParaRPr lang="fr-FR" sz="3600" b="1" dirty="0"/>
          </a:p>
          <a:p>
            <a:pPr algn="just" rtl="1"/>
            <a:r>
              <a:rPr lang="ar-SA" sz="3600" b="1" dirty="0"/>
              <a:t>تركتنا في وسط الشعوب ففتح جميع أعدائنا أفواههم علينا فرفعونا ثم طرحونا فحل بنا خوف وسخط عيناي تسيل ينابيع مياه، علي سحق بنت شعبي.</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78926478"/>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Mes yeux pleurent et ne s'arrêtent pas, il n'y a pas de répit, jusqu'à ce que le Seigneur regarde et voie du haut du ciel. Mes yeux me font mal, pour toutes les filles de ma Cité.</a:t>
            </a:r>
          </a:p>
          <a:p>
            <a:pPr marL="1588" indent="-1588" algn="just">
              <a:buNone/>
            </a:pPr>
            <a:endParaRPr lang="fr-FR" sz="2800" b="1" dirty="0"/>
          </a:p>
          <a:p>
            <a:pPr marL="1588" indent="-1588" algn="just">
              <a:buNone/>
            </a:pPr>
            <a:r>
              <a:rPr lang="fr-FR" sz="2800" b="1" dirty="0"/>
              <a:t>Ils m'ont chassé, pourchassé comme un oiseau, ceux qui m'exècrent sans raison. Dans une fosse, ils ont précipité ma vie, ils m'ont jeté des pierres. Les eaux ont submergé ma tête; je disais: Je suis perdu!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عيني حزنت ولا تكف، ولا أرفع رأسي حتي يتطلع الرب وينظر من السماء، عيني تحزن علي نفسي أكثر من جميع بني المدينة.</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قد </a:t>
            </a:r>
            <a:r>
              <a:rPr lang="ar-SA" sz="3600" b="1" dirty="0" err="1"/>
              <a:t>إصطادني</a:t>
            </a:r>
            <a:r>
              <a:rPr lang="ar-SA" sz="3600" b="1" dirty="0"/>
              <a:t> أعدائي</a:t>
            </a:r>
            <a:r>
              <a:rPr lang="ar-EG" sz="3600" b="1" dirty="0"/>
              <a:t> اصطياداً</a:t>
            </a:r>
            <a:r>
              <a:rPr lang="ar-SA" sz="3600" b="1" dirty="0"/>
              <a:t> كعصفور بلا سبب، وقرضوا في الجب حياتي وطرحوا علي شبكة. فاضت المياه فوق رأسي وقلت : إنه تركني عنه.</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08783701"/>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"J'ai invoqué ton Nom, Seigneur, de la fosse profonde. Tu entendis mon cri, ne sois pas sourd à ma prière, à mon appel. Tu te fis proche, au jour où je t'ai appelé. Tu as dit: Ne crains pas! </a:t>
            </a:r>
          </a:p>
          <a:p>
            <a:pPr marL="1588" indent="-1588"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صرخت بإسمك يارب من جب سفلي، فسمعت صوتي، لا تمل أذنك عن طلبتي في اليوم الذي صرخت إليك إقتربت من معونتي وقلت لي: لا تخف.</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919708263"/>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Tu as défendu, Seigneur, la cause de mon âme, tu as racheté ma vie. Tu as vu, Seigneur, le tort qui m'était fait: rends-moi justice. Tu as vu toute leur rage, tous leurs complots contre moi. Tu as entendu leurs outrages, Seigneur, tous leurs complots contre moi, les propos que chuchotaient mes adversaires contre moi, tout le jour. Qu'ils s'asseyent ou se lèvent,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حكمت يارب لأحكام نفسي وخلصت حياتي. نظرت يارب إلي إضطرابي وحكم في دعواي، رأيت إنتقامهم كله، جميع أفكارهم الكائنة علي</a:t>
            </a:r>
            <a:r>
              <a:rPr lang="ar-EG" sz="3600" b="1" dirty="0"/>
              <a:t>ّ</a:t>
            </a:r>
            <a:r>
              <a:rPr lang="ar-SA" sz="3600" b="1" dirty="0"/>
              <a:t> سمعت تعييرهم يارب وكل </a:t>
            </a:r>
            <a:r>
              <a:rPr lang="ar-SA" sz="3600" b="1" dirty="0" err="1"/>
              <a:t>مشوراتهم</a:t>
            </a:r>
            <a:r>
              <a:rPr lang="ar-SA" sz="3600" b="1" dirty="0"/>
              <a:t> </a:t>
            </a:r>
            <a:r>
              <a:rPr lang="ar-EG" sz="3600" b="1" dirty="0"/>
              <a:t>و </a:t>
            </a:r>
            <a:r>
              <a:rPr lang="ar-SA" sz="3600" b="1" dirty="0"/>
              <a:t>مؤامراتهم التي صنعوها بي اليوم كله وتحريك شفاه القائمين علي، وكانت جميع </a:t>
            </a:r>
            <a:r>
              <a:rPr lang="ar-SA" sz="3600" b="1" dirty="0" err="1"/>
              <a:t>تلاو</a:t>
            </a:r>
            <a:r>
              <a:rPr lang="ar-EG" sz="3600" b="1" dirty="0"/>
              <a:t>ت</a:t>
            </a:r>
            <a:r>
              <a:rPr lang="ar-SA" sz="3600" b="1" dirty="0"/>
              <a:t>هم في النهار كله في جلوسهم وقيامهم.</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86753885"/>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Regarde: je leur sers de chanson. Rétribue-les, Seigneur, selon l'œuvre de leurs mains. Mets en leur cœur l'endurcissement, ta malédiction sur eux. Poursuis-les avec colère, extirpe-les de dessous tes cieux!</a:t>
            </a:r>
          </a:p>
          <a:p>
            <a:pPr marL="1588" indent="-1588" algn="just">
              <a:buNone/>
            </a:pPr>
            <a:endParaRPr lang="fr-FR" sz="2800" b="1" dirty="0"/>
          </a:p>
          <a:p>
            <a:pPr marL="1588" indent="-1588" algn="just">
              <a:buNone/>
            </a:pPr>
            <a:r>
              <a:rPr lang="fr-FR" sz="2800" b="1" i="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أنظر يارب إلي عيونهم وأعطهم مجازاة بحسب أعمال أيديهم وجازهم بالتعب علي قساوة قلوبهم، أطردهم بغضبك وأفنيهم يارب من تحت السماء.</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i="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88326079"/>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Jonas 1 : 10 à 2 : 8</a:t>
            </a:r>
          </a:p>
          <a:p>
            <a:pPr marL="0" indent="0" algn="just">
              <a:buNone/>
            </a:pPr>
            <a:r>
              <a:rPr lang="fr-FR" sz="2800" b="1" dirty="0"/>
              <a:t>Les hommes furent saisis d'une grande crainte et ils lui dirent: "Qu'as-tu fait là!" Ils savaient en effet qu'il fuyait loin du Seigneur,</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يونان النبي ١ : ١٠ و ٢ : ٧</a:t>
            </a:r>
            <a:endParaRPr lang="fr-FR" sz="3600" b="1" i="1" dirty="0">
              <a:solidFill>
                <a:srgbClr val="C00000"/>
              </a:solidFill>
            </a:endParaRPr>
          </a:p>
          <a:p>
            <a:pPr lvl="0" algn="just" rtl="1" fontAlgn="base">
              <a:spcBef>
                <a:spcPct val="20000"/>
              </a:spcBef>
              <a:spcAft>
                <a:spcPct val="0"/>
              </a:spcAft>
            </a:pPr>
            <a:r>
              <a:rPr lang="ar-SA" sz="3600" b="1" dirty="0"/>
              <a:t>فخاف الرجال خوفاً عظيماً وقالوا له: ما هذا الذي فعلته لنا. الرجال قد علموا أنه هارب من وجه الرب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Iwna</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afer</a:t>
            </a:r>
            <a:r>
              <a:rPr lang="fr-FR" sz="2800" b="1" dirty="0">
                <a:latin typeface="Athanasius" pitchFamily="2" charset="0"/>
              </a:rPr>
              <a:t>\o;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nirwmi</a:t>
            </a:r>
            <a:r>
              <a:rPr lang="fr-FR" sz="2800" b="1" dirty="0">
                <a:latin typeface="Athanasius" pitchFamily="2" charset="0"/>
              </a:rPr>
              <a:t>  'en  </a:t>
            </a:r>
            <a:r>
              <a:rPr lang="fr-FR" sz="2800" b="1" dirty="0" err="1">
                <a:latin typeface="Athanasius" pitchFamily="2" charset="0"/>
              </a:rPr>
              <a:t>ouni</a:t>
            </a:r>
            <a:r>
              <a:rPr lang="fr-FR" sz="2800" b="1" dirty="0">
                <a:latin typeface="Athanasius" pitchFamily="2" charset="0"/>
              </a:rPr>
              <a:t>];  `</a:t>
            </a:r>
            <a:r>
              <a:rPr lang="fr-FR" sz="2800" b="1" dirty="0" err="1">
                <a:latin typeface="Athanasius" pitchFamily="2" charset="0"/>
              </a:rPr>
              <a:t>èn</a:t>
            </a:r>
            <a:r>
              <a:rPr lang="fr-FR" sz="2800" b="1" dirty="0">
                <a:latin typeface="Athanasius" pitchFamily="2" charset="0"/>
              </a:rPr>
              <a:t>\o;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pejwou</a:t>
            </a:r>
            <a:r>
              <a:rPr lang="fr-FR" sz="2800" b="1" dirty="0">
                <a:latin typeface="Athanasius" pitchFamily="2" charset="0"/>
              </a:rPr>
              <a:t>  </a:t>
            </a:r>
            <a:r>
              <a:rPr lang="fr-FR" sz="2800" b="1" dirty="0" err="1">
                <a:latin typeface="Athanasius" pitchFamily="2" charset="0"/>
              </a:rPr>
              <a:t>nafjeou</a:t>
            </a:r>
            <a:r>
              <a:rPr lang="fr-FR" sz="2800" b="1" dirty="0">
                <a:latin typeface="Athanasius" pitchFamily="2" charset="0"/>
              </a:rPr>
              <a:t>  </a:t>
            </a:r>
            <a:r>
              <a:rPr lang="fr-FR" sz="2800" b="1" dirty="0" err="1">
                <a:latin typeface="Athanasius" pitchFamily="2" charset="0"/>
              </a:rPr>
              <a:t>pe</a:t>
            </a:r>
            <a:r>
              <a:rPr lang="fr-FR" sz="2800" b="1" dirty="0">
                <a:latin typeface="Athanasius" pitchFamily="2" charset="0"/>
              </a:rPr>
              <a:t>  </a:t>
            </a:r>
            <a:r>
              <a:rPr lang="fr-FR" sz="2800" b="1" dirty="0" err="1">
                <a:latin typeface="Athanasius" pitchFamily="2" charset="0"/>
              </a:rPr>
              <a:t>vai</a:t>
            </a:r>
            <a:r>
              <a:rPr lang="fr-FR" sz="2800" b="1" dirty="0">
                <a:latin typeface="Athanasius" pitchFamily="2" charset="0"/>
              </a:rPr>
              <a:t> `</a:t>
            </a:r>
            <a:r>
              <a:rPr lang="fr-FR" sz="2800" b="1" dirty="0" err="1">
                <a:latin typeface="Athanasius" pitchFamily="2" charset="0"/>
              </a:rPr>
              <a:t>èetakaif</a:t>
            </a:r>
            <a:r>
              <a:rPr lang="fr-FR" sz="2800" b="1" dirty="0">
                <a:latin typeface="Athanasius" pitchFamily="2" charset="0"/>
              </a:rPr>
              <a:t>  nan  </a:t>
            </a:r>
            <a:r>
              <a:rPr lang="fr-FR" sz="2800" b="1" dirty="0" err="1">
                <a:latin typeface="Athanasius" pitchFamily="2" charset="0"/>
              </a:rPr>
              <a:t>jeouhi</a:t>
            </a:r>
            <a:r>
              <a:rPr lang="fr-FR" sz="2800" b="1" dirty="0">
                <a:latin typeface="Athanasius" pitchFamily="2" charset="0"/>
              </a:rPr>
              <a:t>  au`</a:t>
            </a:r>
            <a:r>
              <a:rPr lang="fr-FR" sz="2800" b="1" dirty="0" err="1">
                <a:latin typeface="Athanasius" pitchFamily="2" charset="0"/>
              </a:rPr>
              <a:t>èemi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nirwmi</a:t>
            </a:r>
            <a:r>
              <a:rPr lang="fr-FR" sz="2800" b="1" dirty="0">
                <a:latin typeface="Athanasius" pitchFamily="2" charset="0"/>
              </a:rPr>
              <a:t>  je  </a:t>
            </a:r>
            <a:r>
              <a:rPr lang="fr-FR" sz="2800" b="1" dirty="0" err="1">
                <a:latin typeface="Athanasius" pitchFamily="2" charset="0"/>
              </a:rPr>
              <a:t>naf</a:t>
            </a:r>
            <a:r>
              <a:rPr lang="fr-FR" sz="2800" b="1" dirty="0">
                <a:latin typeface="Athanasius" pitchFamily="2" charset="0"/>
              </a:rPr>
              <a:t>  </a:t>
            </a:r>
            <a:r>
              <a:rPr lang="fr-FR" sz="2800" b="1" dirty="0" err="1">
                <a:latin typeface="Athanasius" pitchFamily="2" charset="0"/>
              </a:rPr>
              <a:t>vht</a:t>
            </a:r>
            <a:r>
              <a:rPr lang="fr-FR" sz="2800" b="1" dirty="0">
                <a:latin typeface="Athanasius" pitchFamily="2" charset="0"/>
              </a:rPr>
              <a:t> `</a:t>
            </a:r>
            <a:r>
              <a:rPr lang="fr-FR" sz="2800" b="1" dirty="0" err="1">
                <a:latin typeface="Athanasius" pitchFamily="2" charset="0"/>
              </a:rPr>
              <a:t>èebol\a</a:t>
            </a:r>
            <a:r>
              <a:rPr lang="fr-FR" sz="2800" b="1" dirty="0">
                <a:latin typeface="Athanasius" pitchFamily="2" charset="0"/>
              </a:rPr>
              <a:t>  `</a:t>
            </a:r>
            <a:r>
              <a:rPr lang="fr-FR" sz="2800" b="1" dirty="0" err="1">
                <a:latin typeface="Athanasius" pitchFamily="2" charset="0"/>
              </a:rPr>
              <a:t>èp</a:t>
            </a:r>
            <a:r>
              <a:rPr lang="fr-FR" sz="2800" b="1" dirty="0">
                <a:latin typeface="Athanasius" pitchFamily="2" charset="0"/>
              </a:rPr>
              <a:t>\o  `</a:t>
            </a:r>
            <a:r>
              <a:rPr lang="fr-FR" sz="2800" b="1" dirty="0" err="1">
                <a:latin typeface="Athanasius" pitchFamily="2" charset="0"/>
              </a:rPr>
              <a:t>èmP_</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703748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Ge </a:t>
            </a:r>
            <a:r>
              <a:rPr lang="en-US" sz="4400" b="1" dirty="0" err="1">
                <a:latin typeface="Athanasius" pitchFamily="2" charset="0"/>
              </a:rPr>
              <a:t>autwounou</a:t>
            </a:r>
            <a:r>
              <a:rPr lang="en-US" sz="4400" b="1" dirty="0">
                <a:latin typeface="Athanasius" pitchFamily="2" charset="0"/>
              </a:rPr>
              <a:t> `</a:t>
            </a:r>
            <a:r>
              <a:rPr lang="en-US" sz="4400" b="1" dirty="0" err="1">
                <a:latin typeface="Athanasius" pitchFamily="2" charset="0"/>
              </a:rPr>
              <a:t>èe`è</a:t>
            </a:r>
            <a:r>
              <a:rPr lang="en-US" sz="4400" b="1" dirty="0">
                <a:latin typeface="Athanasius" pitchFamily="2" charset="0"/>
              </a:rPr>
              <a:t>\</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anmeqreu</a:t>
            </a:r>
            <a:r>
              <a:rPr lang="en-US" sz="4400" b="1" dirty="0">
                <a:latin typeface="Athanasius" pitchFamily="2" charset="0"/>
              </a:rPr>
              <a:t> `</a:t>
            </a:r>
            <a:r>
              <a:rPr lang="en-US" sz="4400" b="1" dirty="0" err="1">
                <a:latin typeface="Athanasius" pitchFamily="2" charset="0"/>
              </a:rPr>
              <a:t>ènrefsi`ènjonc</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metsi`ènjonc</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meqnouj</a:t>
            </a:r>
            <a:r>
              <a:rPr lang="en-US" sz="4400" b="1" dirty="0">
                <a:latin typeface="Athanasius" pitchFamily="2" charset="0"/>
              </a:rPr>
              <a:t>  `</a:t>
            </a:r>
            <a:r>
              <a:rPr lang="en-US" sz="4400" b="1" dirty="0" err="1">
                <a:latin typeface="Athanasius" pitchFamily="2" charset="0"/>
              </a:rPr>
              <a:t>èeroc</a:t>
            </a:r>
            <a:r>
              <a:rPr lang="en-US" sz="4400" b="1" dirty="0">
                <a:latin typeface="Athanasius" pitchFamily="2" charset="0"/>
              </a:rPr>
              <a:t>  `</a:t>
            </a:r>
            <a:r>
              <a:rPr lang="en-US" sz="4400" b="1" dirty="0" err="1">
                <a:latin typeface="Athanasius" pitchFamily="2" charset="0"/>
              </a:rPr>
              <a:t>èmmin</a:t>
            </a:r>
            <a:r>
              <a:rPr lang="en-US" sz="4400" b="1" dirty="0">
                <a:latin typeface="Athanasius" pitchFamily="2" charset="0"/>
              </a:rPr>
              <a:t>  `</a:t>
            </a:r>
            <a:r>
              <a:rPr lang="en-US" sz="4400" b="1" dirty="0" err="1">
                <a:latin typeface="Athanasius" pitchFamily="2" charset="0"/>
              </a:rPr>
              <a:t>èmmoc</a:t>
            </a:r>
            <a:r>
              <a:rPr lang="en-US" sz="4400" b="1" dirty="0">
                <a:latin typeface="Athanasius" pitchFamily="2" charset="0"/>
              </a:rPr>
              <a:t>.</a:t>
            </a:r>
          </a:p>
          <a:p>
            <a:pPr marL="0" indent="0" algn="just">
              <a:buNone/>
            </a:pPr>
            <a:r>
              <a:rPr lang="fr-FR" sz="4500" b="1" dirty="0" err="1">
                <a:latin typeface="Athanasius" pitchFamily="2" charset="0"/>
              </a:rPr>
              <a:t>Autwounou</a:t>
            </a:r>
            <a:r>
              <a:rPr lang="fr-FR" sz="4500" b="1" dirty="0">
                <a:latin typeface="Athanasius" pitchFamily="2" charset="0"/>
              </a:rPr>
              <a:t> `</a:t>
            </a:r>
            <a:r>
              <a:rPr lang="fr-FR" sz="4500" b="1" dirty="0" err="1">
                <a:latin typeface="Athanasius" pitchFamily="2" charset="0"/>
              </a:rPr>
              <a:t>ènje</a:t>
            </a:r>
            <a:r>
              <a:rPr lang="fr-FR" sz="4500" b="1" dirty="0">
                <a:latin typeface="Athanasius" pitchFamily="2" charset="0"/>
              </a:rPr>
              <a:t> \</a:t>
            </a:r>
            <a:r>
              <a:rPr lang="fr-FR" sz="4500" b="1" dirty="0" err="1">
                <a:latin typeface="Athanasius" pitchFamily="2" charset="0"/>
              </a:rPr>
              <a:t>anmeqreu</a:t>
            </a:r>
            <a:r>
              <a:rPr lang="fr-FR" sz="4500" b="1" dirty="0">
                <a:latin typeface="Athanasius" pitchFamily="2" charset="0"/>
              </a:rPr>
              <a:t>  `</a:t>
            </a:r>
            <a:r>
              <a:rPr lang="fr-FR" sz="4500" b="1" dirty="0" err="1">
                <a:latin typeface="Athanasius" pitchFamily="2" charset="0"/>
              </a:rPr>
              <a:t>èn`èoji</a:t>
            </a:r>
            <a:r>
              <a:rPr lang="fr-FR" sz="4500" b="1" dirty="0">
                <a:latin typeface="Athanasius" pitchFamily="2" charset="0"/>
              </a:rPr>
              <a:t>  &gt; </a:t>
            </a:r>
            <a:r>
              <a:rPr lang="fr-FR" sz="4500" b="1" dirty="0" err="1">
                <a:latin typeface="Athanasius" pitchFamily="2" charset="0"/>
              </a:rPr>
              <a:t>nau</a:t>
            </a:r>
            <a:r>
              <a:rPr lang="fr-FR" sz="4500" b="1" dirty="0">
                <a:latin typeface="Athanasius" pitchFamily="2" charset="0"/>
              </a:rPr>
              <a:t>]</a:t>
            </a:r>
            <a:r>
              <a:rPr lang="fr-FR" sz="4500" b="1" dirty="0" err="1">
                <a:latin typeface="Athanasius" pitchFamily="2" charset="0"/>
              </a:rPr>
              <a:t>ini</a:t>
            </a:r>
            <a:r>
              <a:rPr lang="fr-FR" sz="4500" b="1" dirty="0">
                <a:latin typeface="Athanasius" pitchFamily="2" charset="0"/>
              </a:rPr>
              <a:t>  `</a:t>
            </a:r>
            <a:r>
              <a:rPr lang="fr-FR" sz="4500" b="1" dirty="0" err="1">
                <a:latin typeface="Athanasius" pitchFamily="2" charset="0"/>
              </a:rPr>
              <a:t>èmmoi</a:t>
            </a:r>
            <a:r>
              <a:rPr lang="fr-FR" sz="4500" b="1" dirty="0">
                <a:latin typeface="Athanasius" pitchFamily="2" charset="0"/>
              </a:rPr>
              <a:t>  `</a:t>
            </a:r>
            <a:r>
              <a:rPr lang="fr-FR" sz="4500" b="1" dirty="0" err="1">
                <a:latin typeface="Athanasius" pitchFamily="2" charset="0"/>
              </a:rPr>
              <a:t>èenh`èete</a:t>
            </a:r>
            <a:r>
              <a:rPr lang="fr-FR" sz="4500" b="1" dirty="0">
                <a:latin typeface="Athanasius" pitchFamily="2" charset="0"/>
              </a:rPr>
              <a:t>  `</a:t>
            </a:r>
            <a:r>
              <a:rPr lang="fr-FR" sz="4500" b="1" dirty="0" err="1">
                <a:latin typeface="Athanasius" pitchFamily="2" charset="0"/>
              </a:rPr>
              <a:t>èn;cwoun</a:t>
            </a:r>
            <a:r>
              <a:rPr lang="fr-FR" sz="4500" b="1" dirty="0">
                <a:latin typeface="Athanasius" pitchFamily="2" charset="0"/>
              </a:rPr>
              <a:t>  `</a:t>
            </a:r>
            <a:r>
              <a:rPr lang="fr-FR" sz="4500" b="1" dirty="0" err="1">
                <a:latin typeface="Athanasius" pitchFamily="2" charset="0"/>
              </a:rPr>
              <a:t>èmmwou</a:t>
            </a:r>
            <a:r>
              <a:rPr lang="fr-FR" sz="4500" b="1" dirty="0">
                <a:latin typeface="Athanasius" pitchFamily="2" charset="0"/>
              </a:rPr>
              <a:t> an. Au; </a:t>
            </a:r>
            <a:r>
              <a:rPr lang="fr-FR" sz="4500" b="1" dirty="0" err="1">
                <a:latin typeface="Athanasius" pitchFamily="2" charset="0"/>
              </a:rPr>
              <a:t>nhi</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anpet</a:t>
            </a:r>
            <a:r>
              <a:rPr lang="fr-FR" sz="4500" b="1" dirty="0">
                <a:latin typeface="Athanasius" pitchFamily="2" charset="0"/>
              </a:rPr>
              <a:t>\</a:t>
            </a:r>
            <a:r>
              <a:rPr lang="fr-FR" sz="4500" b="1" dirty="0" err="1">
                <a:latin typeface="Athanasius" pitchFamily="2" charset="0"/>
              </a:rPr>
              <a:t>wou</a:t>
            </a:r>
            <a:r>
              <a:rPr lang="fr-FR" sz="4500" b="1" dirty="0">
                <a:latin typeface="Athanasius" pitchFamily="2" charset="0"/>
              </a:rPr>
              <a:t> `</a:t>
            </a:r>
            <a:r>
              <a:rPr lang="fr-FR" sz="4500" b="1" dirty="0" err="1">
                <a:latin typeface="Athanasius" pitchFamily="2" charset="0"/>
              </a:rPr>
              <a:t>èn`èt</a:t>
            </a:r>
            <a:r>
              <a:rPr lang="fr-FR" sz="4500" b="1" dirty="0">
                <a:latin typeface="Athanasius" pitchFamily="2" charset="0"/>
              </a:rPr>
              <a:t>]</a:t>
            </a:r>
            <a:r>
              <a:rPr lang="fr-FR" sz="4500" b="1" dirty="0" err="1">
                <a:latin typeface="Athanasius" pitchFamily="2" charset="0"/>
              </a:rPr>
              <a:t>ebi`èw</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anpeqnaneu</a:t>
            </a:r>
            <a:r>
              <a:rPr lang="fr-FR" sz="4500" b="1" dirty="0">
                <a:latin typeface="Athanasius" pitchFamily="2" charset="0"/>
              </a:rPr>
              <a:t> &gt;  `</a:t>
            </a:r>
            <a:r>
              <a:rPr lang="fr-FR" sz="4500" b="1" dirty="0" err="1">
                <a:latin typeface="Athanasius" pitchFamily="2" charset="0"/>
              </a:rPr>
              <a:t>èeau`è'rajrej</a:t>
            </a:r>
            <a:r>
              <a:rPr lang="fr-FR" sz="4500" b="1" dirty="0">
                <a:latin typeface="Athanasius" pitchFamily="2" charset="0"/>
              </a:rPr>
              <a:t>  `</a:t>
            </a:r>
            <a:r>
              <a:rPr lang="fr-FR" sz="4500" b="1" dirty="0" err="1">
                <a:latin typeface="Athanasius" pitchFamily="2" charset="0"/>
              </a:rPr>
              <a:t>ènnounaj</a:t>
            </a:r>
            <a:r>
              <a:rPr lang="fr-FR" sz="4500" b="1" dirty="0">
                <a:latin typeface="Athanasius" pitchFamily="2" charset="0"/>
              </a:rPr>
              <a:t>\i  `</a:t>
            </a:r>
            <a:r>
              <a:rPr lang="fr-FR" sz="4500" b="1" dirty="0" err="1">
                <a:latin typeface="Athanasius" pitchFamily="2" charset="0"/>
              </a:rPr>
              <a:t>èe`è</a:t>
            </a:r>
            <a:r>
              <a:rPr lang="fr-FR" sz="4500" b="1" dirty="0">
                <a:latin typeface="Athanasius" pitchFamily="2" charset="0"/>
              </a:rPr>
              <a:t>\</a:t>
            </a:r>
            <a:r>
              <a:rPr lang="fr-FR" sz="4500" b="1" dirty="0" err="1">
                <a:latin typeface="Athanasius" pitchFamily="2" charset="0"/>
              </a:rPr>
              <a:t>rhi</a:t>
            </a:r>
            <a:r>
              <a:rPr lang="fr-FR" sz="4500" b="1" dirty="0">
                <a:latin typeface="Athanasius" pitchFamily="2" charset="0"/>
              </a:rPr>
              <a:t>  `</a:t>
            </a:r>
            <a:r>
              <a:rPr lang="fr-FR" sz="4500" b="1" dirty="0" err="1">
                <a:latin typeface="Athanasius" pitchFamily="2" charset="0"/>
              </a:rPr>
              <a:t>èejwi</a:t>
            </a:r>
            <a:r>
              <a:rPr lang="en-US" sz="45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fontScale="92500"/>
          </a:bodyPr>
          <a:lstStyle/>
          <a:p>
            <a:pPr algn="just" rtl="1"/>
            <a:r>
              <a:rPr lang="ar-SA" sz="2800" b="1" i="1" dirty="0">
                <a:solidFill>
                  <a:srgbClr val="C00000"/>
                </a:solidFill>
              </a:rPr>
              <a:t>مزمور  ٢٦: ١٥ مز ٣٤: ١٣، ١٤، ١٩ </a:t>
            </a:r>
            <a:endParaRPr lang="fr-FR" sz="2800" b="1" i="1" dirty="0">
              <a:solidFill>
                <a:srgbClr val="C00000"/>
              </a:solidFill>
            </a:endParaRPr>
          </a:p>
          <a:p>
            <a:pPr algn="just" rtl="1"/>
            <a:r>
              <a:rPr lang="ar-SA" sz="3600" b="1" dirty="0">
                <a:latin typeface="Times New Roman" panose="02020603050405020304" pitchFamily="18" charset="0"/>
              </a:rPr>
              <a:t>لأنه قام عليّ شهود زور.وكذب الظلم لذاته.</a:t>
            </a:r>
            <a:r>
              <a:rPr lang="fr-FR" sz="3600" b="1" dirty="0">
                <a:latin typeface="Times New Roman" panose="02020603050405020304" pitchFamily="18" charset="0"/>
              </a:rPr>
              <a:t> </a:t>
            </a:r>
            <a:r>
              <a:rPr lang="ar-EG" sz="3600" b="1" dirty="0">
                <a:latin typeface="Times New Roman" panose="02020603050405020304" pitchFamily="18" charset="0"/>
              </a:rPr>
              <a:t>قام عليّ شهود زور وعما لا أعلم سألوني. جازوني بدل الخير شراً </a:t>
            </a:r>
            <a:r>
              <a:rPr lang="ar-EG" sz="3600" b="1" dirty="0" err="1">
                <a:latin typeface="Times New Roman" panose="02020603050405020304" pitchFamily="18" charset="0"/>
              </a:rPr>
              <a:t>صارين</a:t>
            </a:r>
            <a:r>
              <a:rPr lang="ar-EG" sz="3600" b="1" dirty="0">
                <a:latin typeface="Times New Roman" panose="02020603050405020304" pitchFamily="18" charset="0"/>
              </a:rPr>
              <a:t> علىّ بأسنانهم.</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26 : 12 et 34 :11, 12 et 16 </a:t>
            </a:r>
          </a:p>
          <a:p>
            <a:pPr marL="0" indent="0" algn="just">
              <a:lnSpc>
                <a:spcPct val="90000"/>
              </a:lnSpc>
              <a:buNone/>
            </a:pPr>
            <a:r>
              <a:rPr lang="fr-FR" sz="2800" b="1" dirty="0"/>
              <a:t>Contre moi se sont levés de faux témoins qui soufflent la violence.</a:t>
            </a:r>
          </a:p>
          <a:p>
            <a:pPr marL="0" indent="0" algn="just">
              <a:lnSpc>
                <a:spcPct val="90000"/>
              </a:lnSpc>
              <a:buNone/>
            </a:pPr>
            <a:r>
              <a:rPr lang="fr-FR" sz="2800" b="1" dirty="0"/>
              <a:t>Des témoins injustes se lèvent, des inconnus m'interrogent. On me rend le mal pour le bien</a:t>
            </a:r>
            <a:r>
              <a:rPr lang="ar-BH" sz="2800" b="1" dirty="0"/>
              <a:t> </a:t>
            </a:r>
            <a:r>
              <a:rPr lang="fr-FR" sz="2800" b="1" dirty="0"/>
              <a:t>grinçant des dents contre moi. </a:t>
            </a:r>
            <a:r>
              <a:rPr lang="fr-FR" sz="2800" b="1" dirty="0">
                <a:solidFill>
                  <a:srgbClr val="C00000"/>
                </a:solidFill>
              </a:rPr>
              <a:t>Alléluia</a:t>
            </a:r>
          </a:p>
        </p:txBody>
      </p:sp>
    </p:spTree>
    <p:extLst>
      <p:ext uri="{BB962C8B-B14F-4D97-AF65-F5344CB8AC3E}">
        <p14:creationId xmlns:p14="http://schemas.microsoft.com/office/powerpoint/2010/main" val="361043275"/>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il le leur avait raconté. Ils lui dirent: Que te ferons-nous pour que la mer s'apaise pour nous? Car la mer se soulevait de plus en plus. Il leur répondit: Prenez-moi et jetez moi à la mer, et la mer s'apaisera pour vous. Car, je le sais, c'est à cause de moi que cette violente tempête vous assaille. Les hommes ramèrent pour gagner le rivage, mais en vain, car la mer se soulevait de plus en plus contre eux. Alors ils implorèrent le Seigneur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 أخبرهم فقالوا له: ماذا نصنع بك حتي يسكن عنا البحر، لأن البحر كان يزداد هياجاً. فقال لهم يونان: إطرحوني في البحر ليسكن البحر عنكم لأني عالم أن هذا الموج العظيم إنما كان عليكم بس</a:t>
            </a:r>
            <a:r>
              <a:rPr lang="ar-EG" sz="3600" b="1" dirty="0"/>
              <a:t>ب</a:t>
            </a:r>
            <a:r>
              <a:rPr lang="ar-SA" sz="3600" b="1" dirty="0" err="1"/>
              <a:t>بي</a:t>
            </a:r>
            <a:r>
              <a:rPr lang="ar-SA" sz="3600" b="1" dirty="0"/>
              <a:t>. وكان الرجال ي</a:t>
            </a:r>
            <a:r>
              <a:rPr lang="ar-EG" sz="3600" b="1" dirty="0"/>
              <a:t>جد</a:t>
            </a:r>
            <a:r>
              <a:rPr lang="ar-SA" sz="3600" b="1" dirty="0" err="1"/>
              <a:t>فون</a:t>
            </a:r>
            <a:r>
              <a:rPr lang="ar-SA" sz="3600" b="1" dirty="0"/>
              <a:t> ليرجعوا إلي الأرض، فلم يستطيعوا لأن البحر إزداد هياجاً عليهم، فصرخوا إلي الرب</a:t>
            </a:r>
            <a:r>
              <a:rPr lang="fr-FR"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4614770"/>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dirent: Ah! Seigneur, puissions-nous ne pas périr à cause de la vie de cet homme, et puisses-tu ne pas nous charger d'un sang innocent, car c'est toi, Seigneur, qui as agi selon ton bon plaisir. Et, s'emparant de Jonas, ils le jetèrent à la mer, et la mer apaisa sa fureur. Les hommes furent saisis d'une grande crainte du Seigneur; ils offrirent un sacrifice au Seigneur et firent des vœux. Le Seigneur fit qu'il y eut un grand poisson pour engloutir Jonas.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وقالوا : أيها الرب لا يكون هذا ولا تدعنا نهلك بسبب نفس هذا الرجل ولا تجلب علينا دماً ذكياً لأنك أيها الرب قد صنعت كما شئت. ثم حملوا يونان وطرحوه في البحر، وهدأ البحر عن هياجه فخاف الر</a:t>
            </a:r>
            <a:r>
              <a:rPr lang="ar-EG" sz="3600" b="1" dirty="0"/>
              <a:t>ج</a:t>
            </a:r>
            <a:r>
              <a:rPr lang="ar-SA" sz="3600" b="1" dirty="0"/>
              <a:t>ال من الرب خوفاً عظيماً وذبحوا ذبيحة للرب ونذروا نذوراً</a:t>
            </a:r>
            <a:r>
              <a:rPr lang="ar-EG" sz="3600" b="1" dirty="0" err="1"/>
              <a:t>.</a:t>
            </a:r>
            <a:r>
              <a:rPr lang="ar-SA" sz="3600" b="1" dirty="0"/>
              <a:t> فأمر الرب حوتاً عظيماً </a:t>
            </a:r>
            <a:r>
              <a:rPr lang="ar-SA" sz="3600" b="1" dirty="0" err="1"/>
              <a:t>لإبتلاع</a:t>
            </a:r>
            <a:r>
              <a:rPr lang="ar-SA" sz="3600" b="1" dirty="0"/>
              <a:t> يونان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661496587"/>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Jonas demeura dans les entrailles du</a:t>
            </a:r>
            <a:endParaRPr lang="fr-FR" sz="2800" b="1" dirty="0">
              <a:solidFill>
                <a:srgbClr val="C00000"/>
              </a:solidFill>
            </a:endParaRPr>
          </a:p>
          <a:p>
            <a:pPr marL="0" indent="0" algn="just">
              <a:buNone/>
            </a:pPr>
            <a:r>
              <a:rPr lang="fr-FR" sz="2800" b="1" dirty="0"/>
              <a:t>poisson trois jours et trois nuits. Des entrailles du poisson, il pria le Seigneur, son Dieu. Il dit: De la détresse où j'étais, j'ai crié vers le Seigneur, et il m'a répondu; du sein du shéol, j'ai appelé, tu as entendu ma voix. Tu m'avais jeté dans les profondeurs, au cœur de la mer, et le flot m'environnait. Toutes tes vagues et tes lames ont passé sur moi. Et moi je disais : Je suis rejeté de devant tes yeux.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فكان يونان في جوف الحوت ثلاثة أيام وثلاث ليال، فصلي يونان للرب </a:t>
            </a:r>
            <a:r>
              <a:rPr lang="ar-EG" sz="3600" b="1" dirty="0"/>
              <a:t>إ</a:t>
            </a:r>
            <a:r>
              <a:rPr lang="ar-SA" sz="3600" b="1" dirty="0"/>
              <a:t>لهه قائلاً : صرخت في ضيقي إلي الرب إلهي فإستجاب لي وصرخت إليه من الجحيم فسمع صوتي. قد طرحني في العمق في ق</a:t>
            </a:r>
            <a:r>
              <a:rPr lang="ar-EG" sz="3600" b="1" dirty="0"/>
              <a:t>ا</a:t>
            </a:r>
            <a:r>
              <a:rPr lang="ar-SA" sz="3600" b="1" dirty="0"/>
              <a:t>ع البحر فأحاطت بي الأنهار وجازت علي جميع تياراتك وأمواجك، فقلت قد طرحت عن وجهك</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901620707"/>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Comment contemplerai-je encore ton saint Temple? Les eaux m'avaient environné jusqu'à la gorge, l'abîme me cernait. L'algue était enroulée autour de ma tête. A la racine des montagnes j'étais descendu, en un pays dont les verrous étaient tirés sur moi pour toujours. Mais de la fosse tu as fait remonter ma vie, le Seigneur, mon Dieu. Tandis qu'en moi mon âme défaillait, je me suis souvenu du Seigneur,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فهل أعود أنظر هيكلك </a:t>
            </a:r>
            <a:r>
              <a:rPr lang="ar-SA" sz="3600" b="1" dirty="0" err="1"/>
              <a:t>المقدس؟</a:t>
            </a:r>
            <a:r>
              <a:rPr lang="ar-SA" sz="3600" b="1" dirty="0"/>
              <a:t> قد </a:t>
            </a:r>
            <a:r>
              <a:rPr lang="ar-SA" sz="3600" b="1" dirty="0" err="1"/>
              <a:t>إنسكبت</a:t>
            </a:r>
            <a:r>
              <a:rPr lang="ar-SA" sz="3600" b="1" dirty="0"/>
              <a:t> علي</a:t>
            </a:r>
            <a:r>
              <a:rPr lang="ar-EG" sz="3600" b="1" dirty="0"/>
              <a:t>ّ</a:t>
            </a:r>
            <a:r>
              <a:rPr lang="ar-SA" sz="3600" b="1" dirty="0"/>
              <a:t> المياه حتي نفسي وغطاني الغمر الأقصي وغطست رأسي في شقوق </a:t>
            </a:r>
            <a:r>
              <a:rPr lang="ar-EG" sz="3600" b="1" dirty="0"/>
              <a:t>ال</a:t>
            </a:r>
            <a:r>
              <a:rPr lang="ar-SA" sz="3600" b="1" dirty="0"/>
              <a:t>جبال</a:t>
            </a:r>
            <a:r>
              <a:rPr lang="ar-EG" sz="3600" b="1" dirty="0" err="1"/>
              <a:t>،</a:t>
            </a:r>
            <a:r>
              <a:rPr lang="ar-SA" sz="3600" b="1" dirty="0"/>
              <a:t> ونزلت إلي أرض مزاليجها مثبتة إلي الأبد، فلتصعد من النار حياتي أيها الرب إلهي</a:t>
            </a:r>
            <a:r>
              <a:rPr lang="ar-EG" sz="3600" b="1" dirty="0" err="1"/>
              <a:t>.</a:t>
            </a:r>
            <a:r>
              <a:rPr lang="ar-SA" sz="3600" b="1" dirty="0"/>
              <a:t> عند فناء نفسي متي تذكرت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45702965"/>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et ma prière est allée jusqu'à toi en ton saint Temple. </a:t>
            </a:r>
            <a:endParaRPr lang="ar-EG" sz="2800" b="1" dirty="0"/>
          </a:p>
          <a:p>
            <a:pPr marL="0" indent="0" algn="just">
              <a:buNone/>
            </a:pPr>
            <a:endParaRPr lang="ar-EG" sz="2800" b="1" dirty="0">
              <a:solidFill>
                <a:srgbClr val="C00000"/>
              </a:solidFill>
            </a:endParaRPr>
          </a:p>
          <a:p>
            <a:pPr marL="0" indent="0" algn="just">
              <a:buNone/>
            </a:pPr>
            <a:r>
              <a:rPr lang="fr-FR" sz="2800" b="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فلتصعد إليك صلاتي أمام هيكلك المقدس. </a:t>
            </a:r>
            <a:endParaRPr lang="fr-FR" sz="3600" b="1" dirty="0"/>
          </a:p>
          <a:p>
            <a:pPr algn="just" rtl="1"/>
            <a:endParaRPr lang="fr-FR" sz="3600" b="1" i="1" dirty="0">
              <a:solidFill>
                <a:srgbClr val="C00000"/>
              </a:solidFill>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89150258"/>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4113320892"/>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378996295"/>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12</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الثانية عشر من الجمعة العظيمة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0147314"/>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1319183"/>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058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49538441"/>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952328"/>
          </a:xfrm>
        </p:spPr>
        <p:txBody>
          <a:bodyPr>
            <a:normAutofit fontScale="92500" lnSpcReduction="20000"/>
          </a:bodyPr>
          <a:lstStyle/>
          <a:p>
            <a:pPr marL="0" indent="0" algn="ctr">
              <a:buNone/>
            </a:pPr>
            <a:r>
              <a:rPr lang="fr-FR" sz="4800" b="1" dirty="0" err="1">
                <a:solidFill>
                  <a:srgbClr val="C00000"/>
                </a:solidFill>
                <a:latin typeface="Athanasius" pitchFamily="2" charset="0"/>
              </a:rPr>
              <a:t>Yalmoc</a:t>
            </a:r>
            <a:r>
              <a:rPr lang="fr-FR" sz="4800" b="1" dirty="0">
                <a:solidFill>
                  <a:srgbClr val="C00000"/>
                </a:solidFill>
                <a:latin typeface="Athanasius" pitchFamily="2" charset="0"/>
              </a:rPr>
              <a:t>  </a:t>
            </a:r>
            <a:r>
              <a:rPr lang="fr-FR" sz="4800" b="1" dirty="0" err="1">
                <a:solidFill>
                  <a:srgbClr val="C00000"/>
                </a:solidFill>
                <a:latin typeface="Athanasius" pitchFamily="2" charset="0"/>
              </a:rPr>
              <a:t>tw</a:t>
            </a:r>
            <a:r>
              <a:rPr lang="fr-FR" sz="4800" b="1" dirty="0">
                <a:solidFill>
                  <a:srgbClr val="C00000"/>
                </a:solidFill>
                <a:latin typeface="Athanasius" pitchFamily="2" charset="0"/>
              </a:rPr>
              <a:t> </a:t>
            </a:r>
            <a:r>
              <a:rPr lang="fr-FR" sz="4800" b="1" dirty="0" err="1">
                <a:solidFill>
                  <a:srgbClr val="C00000"/>
                </a:solidFill>
                <a:latin typeface="Athanasius" pitchFamily="2" charset="0"/>
              </a:rPr>
              <a:t>Dauid</a:t>
            </a:r>
            <a:endParaRPr lang="fr-FR" sz="2600" b="1" dirty="0">
              <a:latin typeface="Athanasius" pitchFamily="2" charset="0"/>
            </a:endParaRPr>
          </a:p>
          <a:p>
            <a:pPr marL="1588" indent="-1588" algn="just">
              <a:buNone/>
            </a:pPr>
            <a:r>
              <a:rPr lang="fr-FR" sz="4500" b="1" dirty="0" err="1">
                <a:solidFill>
                  <a:srgbClr val="C00000"/>
                </a:solidFill>
                <a:latin typeface="Avva_Marcos" panose="04020500000000000000" pitchFamily="82" charset="0"/>
              </a:rPr>
              <a:t>P</a:t>
            </a:r>
            <a:r>
              <a:rPr lang="fr-FR" sz="4500" b="1" dirty="0" err="1">
                <a:solidFill>
                  <a:srgbClr val="C00000"/>
                </a:solidFill>
                <a:latin typeface="Athanasius" pitchFamily="2" charset="0"/>
              </a:rPr>
              <a:t>ek`èqronoc</a:t>
            </a:r>
            <a:r>
              <a:rPr lang="fr-FR" sz="4500" b="1" dirty="0">
                <a:solidFill>
                  <a:srgbClr val="C00000"/>
                </a:solidFill>
                <a:latin typeface="Athanasius" pitchFamily="2" charset="0"/>
              </a:rPr>
              <a:t> </a:t>
            </a:r>
            <a:r>
              <a:rPr lang="fr-FR" sz="4500" b="1" dirty="0" err="1">
                <a:solidFill>
                  <a:srgbClr val="C00000"/>
                </a:solidFill>
                <a:latin typeface="Athanasius" pitchFamily="2" charset="0"/>
              </a:rPr>
              <a:t>Vnou</a:t>
            </a:r>
            <a:r>
              <a:rPr lang="fr-FR" sz="4500" b="1" dirty="0">
                <a:solidFill>
                  <a:srgbClr val="C00000"/>
                </a:solidFill>
                <a:latin typeface="Athanasius" pitchFamily="2" charset="0"/>
              </a:rPr>
              <a:t>; ]a `</a:t>
            </a:r>
            <a:r>
              <a:rPr lang="fr-FR" sz="4500" b="1" dirty="0" err="1">
                <a:solidFill>
                  <a:srgbClr val="C00000"/>
                </a:solidFill>
                <a:latin typeface="Athanasius" pitchFamily="2" charset="0"/>
              </a:rPr>
              <a:t>èene</a:t>
            </a:r>
            <a:r>
              <a:rPr lang="fr-FR" sz="4500" b="1" dirty="0">
                <a:solidFill>
                  <a:srgbClr val="C00000"/>
                </a:solidFill>
                <a:latin typeface="Athanasius" pitchFamily="2" charset="0"/>
              </a:rPr>
              <a:t>\ `</a:t>
            </a:r>
            <a:r>
              <a:rPr lang="fr-FR" sz="4500" b="1" dirty="0" err="1">
                <a:solidFill>
                  <a:srgbClr val="C00000"/>
                </a:solidFill>
                <a:latin typeface="Athanasius" pitchFamily="2" charset="0"/>
              </a:rPr>
              <a:t>ènte</a:t>
            </a:r>
            <a:r>
              <a:rPr lang="fr-FR" sz="4500" b="1" dirty="0">
                <a:solidFill>
                  <a:srgbClr val="C00000"/>
                </a:solidFill>
                <a:latin typeface="Athanasius" pitchFamily="2" charset="0"/>
              </a:rPr>
              <a:t> </a:t>
            </a:r>
            <a:r>
              <a:rPr lang="fr-FR" sz="4500" b="1" dirty="0" err="1">
                <a:solidFill>
                  <a:srgbClr val="C00000"/>
                </a:solidFill>
                <a:latin typeface="Athanasius" pitchFamily="2" charset="0"/>
              </a:rPr>
              <a:t>pi`èene</a:t>
            </a:r>
            <a:r>
              <a:rPr lang="fr-FR" sz="4500" b="1" dirty="0">
                <a:solidFill>
                  <a:srgbClr val="C00000"/>
                </a:solidFill>
                <a:latin typeface="Athanasius" pitchFamily="2" charset="0"/>
              </a:rPr>
              <a:t>\ </a:t>
            </a:r>
            <a:r>
              <a:rPr lang="fr-FR" sz="4500" b="1" dirty="0" err="1">
                <a:solidFill>
                  <a:srgbClr val="C00000"/>
                </a:solidFill>
                <a:latin typeface="Athanasius" pitchFamily="2" charset="0"/>
              </a:rPr>
              <a:t>allhloui`a</a:t>
            </a:r>
            <a:r>
              <a:rPr lang="fr-FR" sz="4500" b="1" dirty="0">
                <a:solidFill>
                  <a:srgbClr val="C00000"/>
                </a:solidFill>
                <a:latin typeface="Athanasius" pitchFamily="2" charset="0"/>
              </a:rPr>
              <a:t> </a:t>
            </a:r>
            <a:r>
              <a:rPr lang="fr-FR" sz="4500" b="1" dirty="0">
                <a:latin typeface="Athanasius" pitchFamily="2" charset="0"/>
              </a:rPr>
              <a:t> </a:t>
            </a:r>
            <a:r>
              <a:rPr lang="fr-FR" sz="4300" b="1" dirty="0">
                <a:latin typeface="Athanasius" pitchFamily="2" charset="0"/>
              </a:rPr>
              <a:t>&gt; pi`è]</a:t>
            </a:r>
            <a:r>
              <a:rPr lang="fr-FR" sz="4300" b="1" dirty="0" err="1">
                <a:latin typeface="Athanasius" pitchFamily="2" charset="0"/>
              </a:rPr>
              <a:t>bwt</a:t>
            </a:r>
            <a:r>
              <a:rPr lang="fr-FR" sz="4300" b="1" dirty="0">
                <a:latin typeface="Athanasius" pitchFamily="2" charset="0"/>
              </a:rPr>
              <a:t> `</a:t>
            </a:r>
            <a:r>
              <a:rPr lang="fr-FR" sz="4300" b="1" dirty="0" err="1">
                <a:latin typeface="Athanasius" pitchFamily="2" charset="0"/>
              </a:rPr>
              <a:t>èm`èpcwouten</a:t>
            </a:r>
            <a:r>
              <a:rPr lang="fr-FR" sz="4300" b="1" dirty="0">
                <a:latin typeface="Athanasius" pitchFamily="2" charset="0"/>
              </a:rPr>
              <a:t> </a:t>
            </a:r>
            <a:r>
              <a:rPr lang="fr-FR" sz="4300" b="1" dirty="0" err="1">
                <a:latin typeface="Athanasius" pitchFamily="2" charset="0"/>
              </a:rPr>
              <a:t>pe</a:t>
            </a:r>
            <a:r>
              <a:rPr lang="fr-FR" sz="4300" b="1" dirty="0">
                <a:latin typeface="Athanasius" pitchFamily="2" charset="0"/>
              </a:rPr>
              <a:t> `</a:t>
            </a:r>
            <a:r>
              <a:rPr lang="fr-FR" sz="4300" b="1" dirty="0" err="1">
                <a:latin typeface="Athanasius" pitchFamily="2" charset="0"/>
              </a:rPr>
              <a:t>èp`è</a:t>
            </a:r>
            <a:r>
              <a:rPr lang="fr-FR" sz="4300" b="1" dirty="0">
                <a:latin typeface="Athanasius" pitchFamily="2" charset="0"/>
              </a:rPr>
              <a:t>]</a:t>
            </a:r>
            <a:r>
              <a:rPr lang="fr-FR" sz="4300" b="1" dirty="0" err="1">
                <a:latin typeface="Athanasius" pitchFamily="2" charset="0"/>
              </a:rPr>
              <a:t>bwt</a:t>
            </a:r>
            <a:r>
              <a:rPr lang="fr-FR" sz="4300" b="1" dirty="0">
                <a:latin typeface="Athanasius" pitchFamily="2" charset="0"/>
              </a:rPr>
              <a:t> `</a:t>
            </a:r>
            <a:r>
              <a:rPr lang="fr-FR" sz="4300" b="1" dirty="0" err="1">
                <a:latin typeface="Athanasius" pitchFamily="2" charset="0"/>
              </a:rPr>
              <a:t>ènte</a:t>
            </a:r>
            <a:r>
              <a:rPr lang="fr-FR" sz="4300" b="1" dirty="0">
                <a:latin typeface="Athanasius" pitchFamily="2" charset="0"/>
              </a:rPr>
              <a:t> </a:t>
            </a:r>
            <a:r>
              <a:rPr lang="fr-FR" sz="4300" b="1" dirty="0" err="1">
                <a:latin typeface="Athanasius" pitchFamily="2" charset="0"/>
              </a:rPr>
              <a:t>tekmetouro</a:t>
            </a:r>
            <a:r>
              <a:rPr lang="fr-FR" sz="4300" b="1" dirty="0">
                <a:latin typeface="Athanasius" pitchFamily="2" charset="0"/>
              </a:rPr>
              <a:t>. </a:t>
            </a:r>
            <a:r>
              <a:rPr lang="fr-FR" sz="4300" b="1" dirty="0" err="1">
                <a:latin typeface="Athanasius" pitchFamily="2" charset="0"/>
              </a:rPr>
              <a:t>Ou`ècmurna</a:t>
            </a:r>
            <a:r>
              <a:rPr lang="fr-FR" sz="4300" b="1" dirty="0">
                <a:latin typeface="Athanasius" pitchFamily="2" charset="0"/>
              </a:rPr>
              <a:t> nem </a:t>
            </a:r>
            <a:r>
              <a:rPr lang="fr-FR" sz="4300" b="1" dirty="0" err="1">
                <a:latin typeface="Athanasius" pitchFamily="2" charset="0"/>
              </a:rPr>
              <a:t>ou`èctakth</a:t>
            </a:r>
            <a:r>
              <a:rPr lang="fr-FR" sz="4300" b="1" dirty="0">
                <a:latin typeface="Athanasius" pitchFamily="2" charset="0"/>
              </a:rPr>
              <a:t> nem </a:t>
            </a:r>
            <a:r>
              <a:rPr lang="fr-FR" sz="4300" b="1" dirty="0" err="1">
                <a:latin typeface="Athanasius" pitchFamily="2" charset="0"/>
              </a:rPr>
              <a:t>oukaci`èa</a:t>
            </a:r>
            <a:r>
              <a:rPr lang="fr-FR" sz="4300" b="1" dirty="0">
                <a:latin typeface="Athanasius" pitchFamily="2" charset="0"/>
              </a:rPr>
              <a:t> &gt; `</a:t>
            </a:r>
            <a:r>
              <a:rPr lang="fr-FR" sz="4300" b="1" dirty="0" err="1">
                <a:latin typeface="Athanasius" pitchFamily="2" charset="0"/>
              </a:rPr>
              <a:t>èebol'en</a:t>
            </a:r>
            <a:r>
              <a:rPr lang="fr-FR" sz="4300" b="1" dirty="0">
                <a:latin typeface="Athanasius" pitchFamily="2" charset="0"/>
              </a:rPr>
              <a:t> </a:t>
            </a:r>
            <a:r>
              <a:rPr lang="fr-FR" sz="4300" b="1" dirty="0" err="1">
                <a:latin typeface="Athanasius" pitchFamily="2" charset="0"/>
              </a:rPr>
              <a:t>nek`è</a:t>
            </a:r>
            <a:r>
              <a:rPr lang="fr-FR" sz="4300" b="1" dirty="0">
                <a:latin typeface="Athanasius" pitchFamily="2" charset="0"/>
              </a:rPr>
              <a:t>\</a:t>
            </a:r>
            <a:r>
              <a:rPr lang="fr-FR" sz="4300" b="1" dirty="0" err="1">
                <a:latin typeface="Athanasius" pitchFamily="2" charset="0"/>
              </a:rPr>
              <a:t>bwc</a:t>
            </a:r>
            <a:r>
              <a:rPr lang="fr-FR" sz="4300" b="1" dirty="0">
                <a:latin typeface="Athanasius" pitchFamily="2" charset="0"/>
              </a:rPr>
              <a:t> &gt; </a:t>
            </a:r>
            <a:r>
              <a:rPr lang="fr-FR" sz="4300" b="1" dirty="0">
                <a:solidFill>
                  <a:srgbClr val="C00000"/>
                </a:solidFill>
                <a:latin typeface="Athanasius" pitchFamily="2" charset="0"/>
              </a:rPr>
              <a:t>`</a:t>
            </a:r>
            <a:r>
              <a:rPr lang="fr-FR" sz="4300" b="1" dirty="0" err="1">
                <a:solidFill>
                  <a:srgbClr val="C00000"/>
                </a:solidFill>
                <a:latin typeface="Athanasius" pitchFamily="2" charset="0"/>
              </a:rPr>
              <a:t>allhloui`a</a:t>
            </a:r>
            <a:r>
              <a:rPr lang="fr-FR" sz="4300" b="1" dirty="0">
                <a:solidFill>
                  <a:srgbClr val="C00000"/>
                </a:solidFill>
                <a:latin typeface="Athanasius" pitchFamily="2" charset="0"/>
              </a:rPr>
              <a:t> </a:t>
            </a:r>
          </a:p>
          <a:p>
            <a:pPr marL="0" indent="0" algn="just">
              <a:buNone/>
            </a:pPr>
            <a:endParaRPr lang="fr-FR" sz="4400"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4077071"/>
            <a:ext cx="5400600" cy="2376264"/>
          </a:xfrm>
          <a:prstGeom prst="rect">
            <a:avLst/>
          </a:prstGeom>
        </p:spPr>
        <p:txBody>
          <a:bodyPr wrap="square">
            <a:normAutofit/>
          </a:bodyPr>
          <a:lstStyle/>
          <a:p>
            <a:pPr algn="just" rtl="1"/>
            <a:r>
              <a:rPr lang="ar-SA" sz="2400" b="1" i="1" dirty="0">
                <a:solidFill>
                  <a:srgbClr val="C00000"/>
                </a:solidFill>
              </a:rPr>
              <a:t>مزمور  ٤٤ : ٩، ١١- </a:t>
            </a:r>
            <a:r>
              <a:rPr lang="fr-FR" sz="2400" b="1" i="1" dirty="0">
                <a:solidFill>
                  <a:srgbClr val="C00000"/>
                </a:solidFill>
              </a:rPr>
              <a:t> </a:t>
            </a:r>
          </a:p>
          <a:p>
            <a:pPr algn="just" rtl="1"/>
            <a:r>
              <a:rPr lang="ar-SA" sz="3200" b="1" dirty="0"/>
              <a:t>كرسيك يا الله إلي دهر الدهور، قضيب الإستقامة هو قضيب ملكك، المر والميعة والسليخة من ثيابك </a:t>
            </a:r>
            <a:r>
              <a:rPr lang="ar-SA" sz="3200" b="1" dirty="0">
                <a:solidFill>
                  <a:srgbClr val="C00000"/>
                </a:solidFill>
              </a:rPr>
              <a:t>الليلويا</a:t>
            </a:r>
            <a:endParaRPr lang="ar-SA" sz="32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3933056"/>
            <a:ext cx="5472608"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700" b="1" i="1" dirty="0">
                <a:solidFill>
                  <a:srgbClr val="C00000"/>
                </a:solidFill>
              </a:rPr>
              <a:t>Psaume 44 : 9-11</a:t>
            </a:r>
          </a:p>
          <a:p>
            <a:pPr marL="1588" indent="-1588" algn="just">
              <a:buNone/>
            </a:pPr>
            <a:r>
              <a:rPr lang="fr-FR" sz="2700" b="1" dirty="0"/>
              <a:t>Ton Trône est divin, un Trône éternel, ton sceptre royal est sceptre de droiture. La myrrhe et l'aloès parfument ton vêtement. </a:t>
            </a:r>
            <a:r>
              <a:rPr lang="fr-FR" sz="2700" b="1" dirty="0">
                <a:solidFill>
                  <a:srgbClr val="C00000"/>
                </a:solidFill>
              </a:rPr>
              <a:t>Alléluia</a:t>
            </a:r>
          </a:p>
        </p:txBody>
      </p:sp>
    </p:spTree>
    <p:extLst>
      <p:ext uri="{BB962C8B-B14F-4D97-AF65-F5344CB8AC3E}">
        <p14:creationId xmlns:p14="http://schemas.microsoft.com/office/powerpoint/2010/main" val="2139298451"/>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820274218"/>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936836386"/>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pl-PL" b="1" dirty="0">
                <a:solidFill>
                  <a:srgbClr val="C00000"/>
                </a:solidFill>
                <a:latin typeface="Athanasius" pitchFamily="2" charset="0"/>
              </a:rPr>
              <a:t>Matqeon  Kev k/z/&gt; n/z/ - [/a/</a:t>
            </a:r>
            <a:endParaRPr lang="fr-FR" b="1" dirty="0">
              <a:solidFill>
                <a:srgbClr val="C00000"/>
              </a:solidFill>
              <a:latin typeface="Athanasius" pitchFamily="2" charset="0"/>
            </a:endParaRPr>
          </a:p>
          <a:p>
            <a:pPr marL="0" indent="0" algn="ctr">
              <a:buNone/>
            </a:pPr>
            <a:endParaRPr lang="fr-FR" sz="2400" b="1" dirty="0">
              <a:solidFill>
                <a:srgbClr val="C00000"/>
              </a:solidFill>
              <a:latin typeface="Athanasius" pitchFamily="2" charset="0"/>
            </a:endParaRPr>
          </a:p>
          <a:p>
            <a:pPr marL="0" indent="0" algn="just">
              <a:buNone/>
            </a:pPr>
            <a:r>
              <a:rPr lang="en-US" sz="2800" b="1" dirty="0">
                <a:latin typeface="Athanasius" pitchFamily="2" charset="0"/>
              </a:rPr>
              <a:t>Eta </a:t>
            </a:r>
            <a:r>
              <a:rPr lang="en-US" sz="2800" b="1" dirty="0" err="1">
                <a:latin typeface="Athanasius" pitchFamily="2" charset="0"/>
              </a:rPr>
              <a:t>rou</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de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ourwmi</a:t>
            </a:r>
            <a:r>
              <a:rPr lang="en-US" sz="2800" b="1" dirty="0">
                <a:latin typeface="Athanasius" pitchFamily="2" charset="0"/>
              </a:rPr>
              <a:t> `</a:t>
            </a:r>
            <a:r>
              <a:rPr lang="en-US" sz="2800" b="1" dirty="0" err="1">
                <a:latin typeface="Athanasius" pitchFamily="2" charset="0"/>
              </a:rPr>
              <a:t>ènrama`èo</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Arimaqeac</a:t>
            </a:r>
            <a:r>
              <a:rPr lang="en-US" sz="2800" b="1" dirty="0">
                <a:latin typeface="Athanasius" pitchFamily="2" charset="0"/>
              </a:rPr>
              <a:t> &gt; `</a:t>
            </a:r>
            <a:r>
              <a:rPr lang="en-US" sz="2800" b="1" dirty="0" err="1">
                <a:latin typeface="Athanasius" pitchFamily="2" charset="0"/>
              </a:rPr>
              <a:t>èepefran</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Iwchv</a:t>
            </a:r>
            <a:r>
              <a:rPr lang="en-US" sz="2800" b="1" dirty="0">
                <a:latin typeface="Athanasius" pitchFamily="2" charset="0"/>
              </a:rPr>
              <a:t> &gt;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wf</a:t>
            </a:r>
            <a:r>
              <a:rPr lang="en-US" sz="2800" b="1" dirty="0">
                <a:latin typeface="Athanasius" pitchFamily="2" charset="0"/>
              </a:rPr>
              <a:t> ne </a:t>
            </a:r>
            <a:r>
              <a:rPr lang="en-US" sz="2800" b="1" dirty="0" err="1">
                <a:latin typeface="Athanasius" pitchFamily="2" charset="0"/>
              </a:rPr>
              <a:t>afermaqhthc</a:t>
            </a:r>
            <a:r>
              <a:rPr lang="en-US" sz="2800" b="1" dirty="0">
                <a:latin typeface="Athanasius" pitchFamily="2" charset="0"/>
              </a:rPr>
              <a:t> `</a:t>
            </a:r>
            <a:r>
              <a:rPr lang="en-US" sz="2800" b="1" dirty="0" err="1">
                <a:latin typeface="Athanasius" pitchFamily="2" charset="0"/>
              </a:rPr>
              <a:t>ènIhc</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\a </a:t>
            </a:r>
            <a:r>
              <a:rPr lang="en-US" sz="2800" b="1" dirty="0" err="1">
                <a:latin typeface="Athanasius" pitchFamily="2" charset="0"/>
              </a:rPr>
              <a:t>Pilatoc</a:t>
            </a:r>
            <a:r>
              <a:rPr lang="en-US" sz="2800" b="1" dirty="0">
                <a:latin typeface="Athanasius" pitchFamily="2" charset="0"/>
              </a:rPr>
              <a:t> </a:t>
            </a:r>
            <a:r>
              <a:rPr lang="en-US" sz="2800" b="1" dirty="0" err="1">
                <a:latin typeface="Athanasius" pitchFamily="2" charset="0"/>
              </a:rPr>
              <a:t>af`èeretin</a:t>
            </a:r>
            <a:r>
              <a:rPr lang="en-US" sz="2800" b="1" dirty="0">
                <a:latin typeface="Athanasius" pitchFamily="2" charset="0"/>
              </a:rPr>
              <a:t> `</a:t>
            </a:r>
            <a:r>
              <a:rPr lang="en-US" sz="2800" b="1" dirty="0" err="1">
                <a:latin typeface="Athanasius" pitchFamily="2" charset="0"/>
              </a:rPr>
              <a:t>èmpicwma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Tote </a:t>
            </a:r>
            <a:r>
              <a:rPr lang="en-US" sz="2800" b="1" dirty="0" err="1">
                <a:latin typeface="Athanasius" pitchFamily="2" charset="0"/>
              </a:rPr>
              <a:t>Pilatoc</a:t>
            </a:r>
            <a:r>
              <a:rPr lang="en-US" sz="2800" b="1" dirty="0">
                <a:latin typeface="Athanasius" pitchFamily="2" charset="0"/>
              </a:rPr>
              <a:t> </a:t>
            </a:r>
            <a:r>
              <a:rPr lang="en-US" sz="2800" b="1" dirty="0" err="1">
                <a:latin typeface="Athanasius" pitchFamily="2" charset="0"/>
              </a:rPr>
              <a:t>afoua</a:t>
            </a:r>
            <a:r>
              <a:rPr lang="en-US" sz="2800" b="1" dirty="0">
                <a:latin typeface="Athanasius" pitchFamily="2" charset="0"/>
              </a:rPr>
              <a:t>\ca\</a:t>
            </a:r>
            <a:r>
              <a:rPr lang="en-US" sz="2800" b="1" dirty="0" err="1">
                <a:latin typeface="Athanasius" pitchFamily="2" charset="0"/>
              </a:rPr>
              <a:t>ni</a:t>
            </a:r>
            <a:r>
              <a:rPr lang="en-US" sz="2800" b="1" dirty="0">
                <a:latin typeface="Athanasius" pitchFamily="2" charset="0"/>
              </a:rPr>
              <a:t> `</a:t>
            </a:r>
            <a:r>
              <a:rPr lang="en-US" sz="2800" b="1" dirty="0" err="1">
                <a:latin typeface="Athanasius" pitchFamily="2" charset="0"/>
              </a:rPr>
              <a:t>èethif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afsi</a:t>
            </a:r>
            <a:r>
              <a:rPr lang="en-US" sz="2800" b="1" dirty="0">
                <a:latin typeface="Athanasius" pitchFamily="2" charset="0"/>
              </a:rPr>
              <a:t> `</a:t>
            </a:r>
            <a:r>
              <a:rPr lang="en-US" sz="2800" b="1" dirty="0" err="1">
                <a:latin typeface="Athanasius" pitchFamily="2" charset="0"/>
              </a:rPr>
              <a:t>èmpicwma</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Iwchv</a:t>
            </a:r>
            <a:r>
              <a:rPr lang="en-US" sz="2800" b="1" dirty="0">
                <a:latin typeface="Athanasius" pitchFamily="2" charset="0"/>
              </a:rPr>
              <a:t> </a:t>
            </a:r>
            <a:r>
              <a:rPr lang="en-US" sz="2800" b="1" dirty="0" err="1">
                <a:latin typeface="Athanasius" pitchFamily="2" charset="0"/>
              </a:rPr>
              <a:t>afkoulwlf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a:t>
            </a:r>
            <a:r>
              <a:rPr lang="en-US" sz="2800" b="1" dirty="0">
                <a:latin typeface="Athanasius" pitchFamily="2" charset="0"/>
              </a:rPr>
              <a:t>]</a:t>
            </a:r>
            <a:r>
              <a:rPr lang="en-US" sz="2800" b="1" dirty="0" err="1">
                <a:latin typeface="Athanasius" pitchFamily="2" charset="0"/>
              </a:rPr>
              <a:t>entw</a:t>
            </a:r>
            <a:r>
              <a:rPr lang="en-US" sz="2800" b="1" dirty="0">
                <a:latin typeface="Athanasius" pitchFamily="2" charset="0"/>
              </a:rPr>
              <a:t> </a:t>
            </a:r>
            <a:r>
              <a:rPr lang="en-US" sz="2800" b="1" dirty="0" err="1">
                <a:latin typeface="Athanasius" pitchFamily="2" charset="0"/>
              </a:rPr>
              <a:t>ecouab</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afxaf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pef`èm</a:t>
            </a:r>
            <a:r>
              <a:rPr lang="en-US" sz="2800" b="1" dirty="0">
                <a:latin typeface="Athanasius" pitchFamily="2" charset="0"/>
              </a:rPr>
              <a:t>\au `</a:t>
            </a:r>
            <a:r>
              <a:rPr lang="en-US" sz="2800" b="1" dirty="0" err="1">
                <a:latin typeface="Athanasius" pitchFamily="2" charset="0"/>
              </a:rPr>
              <a:t>èmberi</a:t>
            </a:r>
            <a:r>
              <a:rPr lang="en-US" sz="2800" b="1" dirty="0">
                <a:latin typeface="Athanasius" pitchFamily="2" charset="0"/>
              </a:rPr>
              <a:t> &gt; </a:t>
            </a:r>
            <a:r>
              <a:rPr lang="en-US" sz="2800" b="1" dirty="0" err="1">
                <a:latin typeface="Athanasius" pitchFamily="2" charset="0"/>
              </a:rPr>
              <a:t>vh`èetaf</a:t>
            </a:r>
            <a:r>
              <a:rPr lang="en-US" sz="2800" b="1" dirty="0">
                <a:latin typeface="Athanasius" pitchFamily="2" charset="0"/>
              </a:rPr>
              <a:t>]</a:t>
            </a:r>
            <a:r>
              <a:rPr lang="en-US" sz="2800" b="1" dirty="0" err="1">
                <a:latin typeface="Athanasius" pitchFamily="2" charset="0"/>
              </a:rPr>
              <a:t>okf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petra</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af`èckerker</a:t>
            </a:r>
            <a:r>
              <a:rPr lang="en-US" sz="2800" b="1" dirty="0">
                <a:latin typeface="Athanasius" pitchFamily="2" charset="0"/>
              </a:rPr>
              <a:t> `</a:t>
            </a:r>
            <a:r>
              <a:rPr lang="en-US" sz="2800" b="1" dirty="0" err="1">
                <a:latin typeface="Athanasius" pitchFamily="2" charset="0"/>
              </a:rPr>
              <a:t>ènouni</a:t>
            </a:r>
            <a:r>
              <a:rPr lang="en-US" sz="2800" b="1" dirty="0">
                <a:latin typeface="Athanasius" pitchFamily="2" charset="0"/>
              </a:rPr>
              <a:t>]; `</a:t>
            </a:r>
            <a:r>
              <a:rPr lang="en-US" sz="2800" b="1" dirty="0" err="1">
                <a:latin typeface="Athanasius" pitchFamily="2" charset="0"/>
              </a:rPr>
              <a:t>èn`èwni</a:t>
            </a:r>
            <a:r>
              <a:rPr lang="en-US" sz="2800" b="1" dirty="0">
                <a:latin typeface="Athanasius" pitchFamily="2" charset="0"/>
              </a:rPr>
              <a:t> `</a:t>
            </a:r>
            <a:r>
              <a:rPr lang="en-US" sz="2800" b="1" dirty="0" err="1">
                <a:latin typeface="Athanasius" pitchFamily="2" charset="0"/>
              </a:rPr>
              <a:t>èerwf</a:t>
            </a:r>
            <a:r>
              <a:rPr lang="en-US" sz="2800" b="1" dirty="0">
                <a:latin typeface="Athanasius" pitchFamily="2" charset="0"/>
              </a:rPr>
              <a:t> `</a:t>
            </a:r>
            <a:r>
              <a:rPr lang="en-US" sz="2800" b="1" dirty="0" err="1">
                <a:latin typeface="Athanasius" pitchFamily="2" charset="0"/>
              </a:rPr>
              <a:t>èmpi`èm</a:t>
            </a:r>
            <a:r>
              <a:rPr lang="en-US" sz="2800" b="1" dirty="0">
                <a:latin typeface="Athanasius" pitchFamily="2" charset="0"/>
              </a:rPr>
              <a:t>\au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wl</a:t>
            </a:r>
            <a:r>
              <a:rPr lang="en-US" sz="2800" b="1" dirty="0">
                <a:latin typeface="Athanasius" pitchFamily="2" charset="0"/>
              </a:rPr>
              <a:t>. </a:t>
            </a:r>
            <a:r>
              <a:rPr lang="en-US" sz="2800" b="1" dirty="0" err="1">
                <a:latin typeface="Athanasius" pitchFamily="2" charset="0"/>
              </a:rPr>
              <a:t>Nacxh</a:t>
            </a:r>
            <a:r>
              <a:rPr lang="en-US" sz="2800" b="1" dirty="0">
                <a:latin typeface="Athanasius" pitchFamily="2" charset="0"/>
              </a:rPr>
              <a:t> de `</a:t>
            </a:r>
            <a:r>
              <a:rPr lang="en-US" sz="2800" b="1" dirty="0" err="1">
                <a:latin typeface="Athanasius" pitchFamily="2" charset="0"/>
              </a:rPr>
              <a:t>èmmau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Mari`èa</a:t>
            </a:r>
            <a:r>
              <a:rPr lang="en-US" sz="2800" b="1" dirty="0">
                <a:latin typeface="Athanasius" pitchFamily="2" charset="0"/>
              </a:rPr>
              <a:t> ;</a:t>
            </a:r>
            <a:r>
              <a:rPr lang="en-US" sz="2800" b="1" dirty="0" err="1">
                <a:latin typeface="Athanasius" pitchFamily="2" charset="0"/>
              </a:rPr>
              <a:t>Magdalinh</a:t>
            </a:r>
            <a:r>
              <a:rPr lang="en-US" sz="2800" b="1" dirty="0">
                <a:latin typeface="Athanasius" pitchFamily="2" charset="0"/>
              </a:rPr>
              <a:t> &gt;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keMaria</a:t>
            </a:r>
            <a:r>
              <a:rPr lang="en-US" sz="2800" b="1" dirty="0">
                <a:latin typeface="Athanasius" pitchFamily="2" charset="0"/>
              </a:rPr>
              <a:t> </a:t>
            </a:r>
            <a:r>
              <a:rPr lang="en-US" sz="2800" b="1" dirty="0" err="1">
                <a:latin typeface="Athanasius" pitchFamily="2" charset="0"/>
              </a:rPr>
              <a:t>eu</a:t>
            </a:r>
            <a:r>
              <a:rPr lang="en-US" sz="2800" b="1" dirty="0">
                <a:latin typeface="Athanasius" pitchFamily="2" charset="0"/>
              </a:rPr>
              <a:t>\</a:t>
            </a:r>
            <a:r>
              <a:rPr lang="en-US" sz="2800" b="1" dirty="0" err="1">
                <a:latin typeface="Athanasius" pitchFamily="2" charset="0"/>
              </a:rPr>
              <a:t>emci</a:t>
            </a:r>
            <a:r>
              <a:rPr lang="en-US" sz="2800" b="1" dirty="0">
                <a:latin typeface="Athanasius" pitchFamily="2" charset="0"/>
              </a:rPr>
              <a:t> `</a:t>
            </a:r>
            <a:r>
              <a:rPr lang="en-US" sz="2800" b="1" dirty="0" err="1">
                <a:latin typeface="Athanasius" pitchFamily="2" charset="0"/>
              </a:rPr>
              <a:t>èmpe`èmqo</a:t>
            </a:r>
            <a:r>
              <a:rPr lang="en-US" sz="2800" b="1" dirty="0">
                <a:latin typeface="Athanasius" pitchFamily="2" charset="0"/>
              </a:rPr>
              <a:t> `</a:t>
            </a:r>
            <a:r>
              <a:rPr lang="en-US" sz="2800" b="1" dirty="0" err="1">
                <a:latin typeface="Athanasius" pitchFamily="2" charset="0"/>
              </a:rPr>
              <a:t>èmpi`èm</a:t>
            </a:r>
            <a:r>
              <a:rPr lang="en-US" sz="2800" b="1" dirty="0">
                <a:latin typeface="Athanasius" pitchFamily="2" charset="0"/>
              </a:rPr>
              <a:t>\au.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3600" b="1" dirty="0">
                <a:solidFill>
                  <a:srgbClr val="C00000"/>
                </a:solidFill>
                <a:latin typeface="Athanasius" pitchFamily="2" charset="0"/>
              </a:rPr>
              <a:t>Do[a ci </a:t>
            </a:r>
            <a:r>
              <a:rPr lang="en-US" sz="3600" b="1" dirty="0" err="1">
                <a:solidFill>
                  <a:srgbClr val="C00000"/>
                </a:solidFill>
                <a:latin typeface="Athanasius" pitchFamily="2" charset="0"/>
              </a:rPr>
              <a:t>Kuri`e</a:t>
            </a:r>
            <a:r>
              <a:rPr lang="en-US" sz="36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D2190AD9-A653-4C12-ADA9-98B6E88FBA1D}"/>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03CA6284-4C23-46EB-9808-F089111031B1}"/>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349312737"/>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Markon  Kev i/e/ &gt; m/b/ ]/b/l/ nem i/ /&gt; a/</a:t>
            </a:r>
          </a:p>
          <a:p>
            <a:pPr marL="0" indent="0" algn="ctr">
              <a:buNone/>
            </a:pPr>
            <a:endParaRPr lang="it-IT" sz="16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hdh</a:t>
            </a:r>
            <a:r>
              <a:rPr lang="en-US" sz="2400" b="1" dirty="0">
                <a:latin typeface="Athanasius" pitchFamily="2" charset="0"/>
              </a:rPr>
              <a:t> `</a:t>
            </a:r>
            <a:r>
              <a:rPr lang="en-US" sz="2400" b="1" dirty="0" err="1">
                <a:latin typeface="Athanasius" pitchFamily="2" charset="0"/>
              </a:rPr>
              <a:t>èeta</a:t>
            </a:r>
            <a:r>
              <a:rPr lang="en-US" sz="2400" b="1" dirty="0">
                <a:latin typeface="Athanasius" pitchFamily="2" charset="0"/>
              </a:rPr>
              <a:t> </a:t>
            </a:r>
            <a:r>
              <a:rPr lang="en-US" sz="2400" b="1" dirty="0" err="1">
                <a:latin typeface="Athanasius" pitchFamily="2" charset="0"/>
              </a:rPr>
              <a:t>rou</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èepidh</a:t>
            </a:r>
            <a:r>
              <a:rPr lang="en-US" sz="2400" b="1" dirty="0">
                <a:latin typeface="Athanasius" pitchFamily="2" charset="0"/>
              </a:rPr>
              <a:t> ne `</a:t>
            </a:r>
            <a:r>
              <a:rPr lang="en-US" sz="2400" b="1" dirty="0" err="1">
                <a:latin typeface="Athanasius" pitchFamily="2" charset="0"/>
              </a:rPr>
              <a:t>ètparackeuh</a:t>
            </a:r>
            <a:r>
              <a:rPr lang="en-US" sz="2400" b="1" dirty="0">
                <a:latin typeface="Athanasius" pitchFamily="2" charset="0"/>
              </a:rPr>
              <a:t> </a:t>
            </a:r>
            <a:r>
              <a:rPr lang="en-US" sz="2400" b="1" dirty="0" err="1">
                <a:latin typeface="Athanasius" pitchFamily="2" charset="0"/>
              </a:rPr>
              <a:t>te</a:t>
            </a:r>
            <a:r>
              <a:rPr lang="en-US" sz="2400" b="1" dirty="0">
                <a:latin typeface="Athanasius" pitchFamily="2" charset="0"/>
              </a:rPr>
              <a:t> </a:t>
            </a:r>
            <a:r>
              <a:rPr lang="en-US" sz="2400" b="1" dirty="0" err="1">
                <a:latin typeface="Athanasius" pitchFamily="2" charset="0"/>
              </a:rPr>
              <a:t>et'ajwf</a:t>
            </a:r>
            <a:r>
              <a:rPr lang="en-US" sz="2400" b="1" dirty="0">
                <a:latin typeface="Athanasius" pitchFamily="2" charset="0"/>
              </a:rPr>
              <a:t> `</a:t>
            </a:r>
            <a:r>
              <a:rPr lang="en-US" sz="2400" b="1" dirty="0" err="1">
                <a:latin typeface="Athanasius" pitchFamily="2" charset="0"/>
              </a:rPr>
              <a:t>èmpicabbaton</a:t>
            </a:r>
            <a:r>
              <a:rPr lang="en-US" sz="2400" b="1" dirty="0">
                <a:latin typeface="Athanasius" pitchFamily="2" charset="0"/>
              </a:rPr>
              <a:t> &gt;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Iwchv</a:t>
            </a:r>
            <a:r>
              <a:rPr lang="en-US" sz="2400" b="1" dirty="0">
                <a:latin typeface="Athanasius" pitchFamily="2" charset="0"/>
              </a:rPr>
              <a:t> pi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Arimaqeac</a:t>
            </a:r>
            <a:r>
              <a:rPr lang="en-US" sz="2400" b="1" dirty="0">
                <a:latin typeface="Athanasius" pitchFamily="2" charset="0"/>
              </a:rPr>
              <a:t> &gt; `</a:t>
            </a:r>
            <a:r>
              <a:rPr lang="en-US" sz="2400" b="1" dirty="0" err="1">
                <a:latin typeface="Athanasius" pitchFamily="2" charset="0"/>
              </a:rPr>
              <a:t>èeoueucxemwn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èmbouleuthc</a:t>
            </a:r>
            <a:r>
              <a:rPr lang="en-US" sz="2400" b="1" dirty="0">
                <a:latin typeface="Athanasius" pitchFamily="2" charset="0"/>
              </a:rPr>
              <a:t> &gt;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èete</a:t>
            </a:r>
            <a:r>
              <a:rPr lang="en-US" sz="2400" b="1" dirty="0">
                <a:latin typeface="Athanasius" pitchFamily="2" charset="0"/>
              </a:rPr>
              <a:t> `</a:t>
            </a:r>
            <a:r>
              <a:rPr lang="en-US" sz="2400" b="1" dirty="0" err="1">
                <a:latin typeface="Athanasius" pitchFamily="2" charset="0"/>
              </a:rPr>
              <a:t>ènqof</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nafjou</a:t>
            </a:r>
            <a:r>
              <a:rPr lang="en-US" sz="2400" b="1" dirty="0">
                <a:latin typeface="Athanasius" pitchFamily="2" charset="0"/>
              </a:rPr>
              <a:t>]t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a`èt</a:t>
            </a:r>
            <a:r>
              <a:rPr lang="en-US" sz="2400" b="1" dirty="0">
                <a:latin typeface="Athanasius" pitchFamily="2" charset="0"/>
              </a:rPr>
              <a:t>\h `</a:t>
            </a:r>
            <a:r>
              <a:rPr lang="en-US" sz="2400" b="1" dirty="0" err="1">
                <a:latin typeface="Athanasius" pitchFamily="2" charset="0"/>
              </a:rPr>
              <a:t>èn;metouro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&gt; </a:t>
            </a:r>
            <a:r>
              <a:rPr lang="en-US" sz="2400" b="1" dirty="0" err="1">
                <a:latin typeface="Athanasius" pitchFamily="2" charset="0"/>
              </a:rPr>
              <a:t>afertolman</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]e `</a:t>
            </a:r>
            <a:r>
              <a:rPr lang="en-US" sz="2400" b="1" dirty="0" err="1">
                <a:latin typeface="Athanasius" pitchFamily="2" charset="0"/>
              </a:rPr>
              <a:t>èe'oun</a:t>
            </a:r>
            <a:r>
              <a:rPr lang="en-US" sz="2400" b="1" dirty="0">
                <a:latin typeface="Athanasius" pitchFamily="2" charset="0"/>
              </a:rPr>
              <a:t> \a </a:t>
            </a:r>
            <a:r>
              <a:rPr lang="en-US" sz="2400" b="1" dirty="0" err="1">
                <a:latin typeface="Athanasius" pitchFamily="2" charset="0"/>
              </a:rPr>
              <a:t>Pilatoc</a:t>
            </a:r>
            <a:r>
              <a:rPr lang="en-US" sz="2400" b="1" dirty="0">
                <a:latin typeface="Athanasius" pitchFamily="2" charset="0"/>
              </a:rPr>
              <a:t> </a:t>
            </a:r>
            <a:r>
              <a:rPr lang="en-US" sz="2400" b="1" dirty="0" err="1">
                <a:latin typeface="Athanasius" pitchFamily="2" charset="0"/>
              </a:rPr>
              <a:t>af`èeretin</a:t>
            </a:r>
            <a:r>
              <a:rPr lang="en-US" sz="2400" b="1" dirty="0">
                <a:latin typeface="Athanasius" pitchFamily="2" charset="0"/>
              </a:rPr>
              <a:t> `</a:t>
            </a:r>
            <a:r>
              <a:rPr lang="en-US" sz="2400" b="1" dirty="0" err="1">
                <a:latin typeface="Athanasius" pitchFamily="2" charset="0"/>
              </a:rPr>
              <a:t>èm`èpcwma</a:t>
            </a:r>
            <a:r>
              <a:rPr lang="en-US" sz="2400" b="1" dirty="0">
                <a:latin typeface="Athanasius" pitchFamily="2" charset="0"/>
              </a:rPr>
              <a:t> `</a:t>
            </a:r>
            <a:r>
              <a:rPr lang="en-US" sz="2400" b="1" dirty="0" err="1">
                <a:latin typeface="Athanasius" pitchFamily="2" charset="0"/>
              </a:rPr>
              <a:t>ènIh</a:t>
            </a:r>
            <a:r>
              <a:rPr lang="en-US" sz="2400" b="1" dirty="0">
                <a:latin typeface="Athanasius" pitchFamily="2" charset="0"/>
              </a:rPr>
              <a:t>/c/. </a:t>
            </a:r>
            <a:r>
              <a:rPr lang="en-US" sz="2400" b="1" dirty="0" err="1">
                <a:latin typeface="Athanasius" pitchFamily="2" charset="0"/>
              </a:rPr>
              <a:t>Pilatoc</a:t>
            </a:r>
            <a:r>
              <a:rPr lang="en-US" sz="2400" b="1" dirty="0">
                <a:latin typeface="Athanasius" pitchFamily="2" charset="0"/>
              </a:rPr>
              <a:t> de </a:t>
            </a:r>
            <a:r>
              <a:rPr lang="en-US" sz="2400" b="1" dirty="0" err="1">
                <a:latin typeface="Athanasius" pitchFamily="2" charset="0"/>
              </a:rPr>
              <a:t>afer`è</a:t>
            </a:r>
            <a:r>
              <a:rPr lang="en-US" sz="2400" b="1" dirty="0">
                <a:latin typeface="Athanasius" pitchFamily="2" charset="0"/>
              </a:rPr>
              <a:t>]</a:t>
            </a:r>
            <a:r>
              <a:rPr lang="en-US" sz="2400" b="1" dirty="0" err="1">
                <a:latin typeface="Athanasius" pitchFamily="2" charset="0"/>
              </a:rPr>
              <a:t>vhri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hdh</a:t>
            </a:r>
            <a:r>
              <a:rPr lang="en-US" sz="2400" b="1" dirty="0">
                <a:latin typeface="Athanasius" pitchFamily="2" charset="0"/>
              </a:rPr>
              <a:t> </a:t>
            </a:r>
            <a:r>
              <a:rPr lang="en-US" sz="2400" b="1" dirty="0" err="1">
                <a:latin typeface="Athanasius" pitchFamily="2" charset="0"/>
              </a:rPr>
              <a:t>afmou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èetafmou</a:t>
            </a:r>
            <a:r>
              <a:rPr lang="en-US" sz="2400" b="1" dirty="0">
                <a:latin typeface="Athanasius" pitchFamily="2" charset="0"/>
              </a:rPr>
              <a:t>; `</a:t>
            </a:r>
            <a:r>
              <a:rPr lang="en-US" sz="2400" b="1" dirty="0" err="1">
                <a:latin typeface="Athanasius" pitchFamily="2" charset="0"/>
              </a:rPr>
              <a:t>èepiekatontarxoc</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enf</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an </a:t>
            </a:r>
            <a:r>
              <a:rPr lang="en-US" sz="2400" b="1" dirty="0" err="1">
                <a:latin typeface="Athanasius" pitchFamily="2" charset="0"/>
              </a:rPr>
              <a:t>afou`èw</a:t>
            </a:r>
            <a:r>
              <a:rPr lang="en-US" sz="2400" b="1" dirty="0">
                <a:latin typeface="Athanasius" pitchFamily="2" charset="0"/>
              </a:rPr>
              <a:t> </a:t>
            </a:r>
            <a:r>
              <a:rPr lang="en-US" sz="2400" b="1" dirty="0" err="1">
                <a:latin typeface="Athanasius" pitchFamily="2" charset="0"/>
              </a:rPr>
              <a:t>afmou</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èetaf`èemi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a:t>
            </a:r>
            <a:r>
              <a:rPr lang="en-US" sz="2400" b="1" dirty="0" err="1">
                <a:latin typeface="Athanasius" pitchFamily="2" charset="0"/>
              </a:rPr>
              <a:t>itotf</a:t>
            </a:r>
            <a:r>
              <a:rPr lang="en-US" sz="2400" b="1" dirty="0">
                <a:latin typeface="Athanasius" pitchFamily="2" charset="0"/>
              </a:rPr>
              <a:t> `</a:t>
            </a:r>
            <a:r>
              <a:rPr lang="en-US" sz="2400" b="1" dirty="0" err="1">
                <a:latin typeface="Athanasius" pitchFamily="2" charset="0"/>
              </a:rPr>
              <a:t>èmpi`èekatontarxoc</a:t>
            </a:r>
            <a:r>
              <a:rPr lang="en-US" sz="2400" b="1" dirty="0">
                <a:latin typeface="Athanasius" pitchFamily="2" charset="0"/>
              </a:rPr>
              <a:t> &gt; </a:t>
            </a:r>
            <a:r>
              <a:rPr lang="en-US" sz="2400" b="1" dirty="0" err="1">
                <a:latin typeface="Athanasius" pitchFamily="2" charset="0"/>
              </a:rPr>
              <a:t>af</a:t>
            </a:r>
            <a:r>
              <a:rPr lang="en-US" sz="2400" b="1" dirty="0">
                <a:latin typeface="Athanasius" pitchFamily="2" charset="0"/>
              </a:rPr>
              <a:t>; `</a:t>
            </a:r>
            <a:r>
              <a:rPr lang="en-US" sz="2400" b="1" dirty="0" err="1">
                <a:latin typeface="Athanasius" pitchFamily="2" charset="0"/>
              </a:rPr>
              <a:t>èmpicwma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ènIwchv</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a:t>
            </a:r>
            <a:r>
              <a:rPr lang="en-US" sz="2400" b="1" dirty="0">
                <a:latin typeface="Athanasius" pitchFamily="2" charset="0"/>
              </a:rPr>
              <a:t>]ep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entw</a:t>
            </a:r>
            <a:r>
              <a:rPr lang="en-US" sz="2400" b="1" dirty="0">
                <a:latin typeface="Athanasius" pitchFamily="2" charset="0"/>
              </a:rPr>
              <a:t> </a:t>
            </a:r>
            <a:r>
              <a:rPr lang="en-US" sz="2400" b="1" dirty="0" err="1">
                <a:latin typeface="Athanasius" pitchFamily="2" charset="0"/>
              </a:rPr>
              <a:t>afenf</a:t>
            </a:r>
            <a:r>
              <a:rPr lang="en-US" sz="2400" b="1" dirty="0">
                <a:latin typeface="Athanasius" pitchFamily="2" charset="0"/>
              </a:rPr>
              <a:t> `</a:t>
            </a:r>
            <a:r>
              <a:rPr lang="en-US" sz="2400" b="1" dirty="0" err="1">
                <a:latin typeface="Athanasius" pitchFamily="2" charset="0"/>
              </a:rPr>
              <a:t>èe`è'rhi</a:t>
            </a:r>
            <a:r>
              <a:rPr lang="en-US" sz="2400" b="1" dirty="0">
                <a:latin typeface="Athanasius" pitchFamily="2" charset="0"/>
              </a:rPr>
              <a:t> &gt; </a:t>
            </a:r>
            <a:r>
              <a:rPr lang="en-US" sz="2400" b="1" dirty="0" err="1">
                <a:latin typeface="Athanasius" pitchFamily="2" charset="0"/>
              </a:rPr>
              <a:t>afkoulwlf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entw</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afxaf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ou`èm</a:t>
            </a:r>
            <a:r>
              <a:rPr lang="en-US" sz="2400" b="1" dirty="0">
                <a:latin typeface="Athanasius" pitchFamily="2" charset="0"/>
              </a:rPr>
              <a:t>\au. </a:t>
            </a:r>
            <a:r>
              <a:rPr lang="en-US" sz="2400" b="1" dirty="0" err="1">
                <a:latin typeface="Athanasius" pitchFamily="2" charset="0"/>
              </a:rPr>
              <a:t>Vhet</a:t>
            </a:r>
            <a:r>
              <a:rPr lang="en-US" sz="2400" b="1" dirty="0">
                <a:latin typeface="Athanasius" pitchFamily="2" charset="0"/>
              </a:rPr>
              <a:t>]</a:t>
            </a:r>
            <a:r>
              <a:rPr lang="en-US" sz="2400" b="1" dirty="0" err="1">
                <a:latin typeface="Athanasius" pitchFamily="2" charset="0"/>
              </a:rPr>
              <a:t>hk</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oupetra</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af`èckerker</a:t>
            </a:r>
            <a:r>
              <a:rPr lang="en-US" sz="2400" b="1" dirty="0">
                <a:latin typeface="Athanasius" pitchFamily="2" charset="0"/>
              </a:rPr>
              <a:t> `</a:t>
            </a:r>
            <a:r>
              <a:rPr lang="en-US" sz="2400" b="1" dirty="0" err="1">
                <a:latin typeface="Athanasius" pitchFamily="2" charset="0"/>
              </a:rPr>
              <a:t>ènou`èwni</a:t>
            </a:r>
            <a:r>
              <a:rPr lang="en-US" sz="2400" b="1" dirty="0">
                <a:latin typeface="Athanasius" pitchFamily="2" charset="0"/>
              </a:rPr>
              <a:t> `</a:t>
            </a:r>
            <a:r>
              <a:rPr lang="en-US" sz="2400" b="1" dirty="0" err="1">
                <a:latin typeface="Athanasius" pitchFamily="2" charset="0"/>
              </a:rPr>
              <a:t>èerwf</a:t>
            </a:r>
            <a:r>
              <a:rPr lang="en-US" sz="2400" b="1" dirty="0">
                <a:latin typeface="Athanasius" pitchFamily="2" charset="0"/>
              </a:rPr>
              <a:t> `</a:t>
            </a:r>
            <a:r>
              <a:rPr lang="en-US" sz="2400" b="1" dirty="0" err="1">
                <a:latin typeface="Athanasius" pitchFamily="2" charset="0"/>
              </a:rPr>
              <a:t>èmpi`èm</a:t>
            </a:r>
            <a:r>
              <a:rPr lang="en-US" sz="2400" b="1" dirty="0">
                <a:latin typeface="Athanasius" pitchFamily="2" charset="0"/>
              </a:rPr>
              <a:t>\au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Magdalinh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Iwch</a:t>
            </a:r>
            <a:r>
              <a:rPr lang="en-US" sz="2400" b="1" dirty="0">
                <a:latin typeface="Athanasius" pitchFamily="2" charset="0"/>
              </a:rPr>
              <a:t> &gt; </a:t>
            </a:r>
            <a:r>
              <a:rPr lang="en-US" sz="2400" b="1" dirty="0" err="1">
                <a:latin typeface="Athanasius" pitchFamily="2" charset="0"/>
              </a:rPr>
              <a:t>naunau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etauxaf</a:t>
            </a:r>
            <a:r>
              <a:rPr lang="en-US" sz="2400" b="1" dirty="0">
                <a:latin typeface="Athanasius" pitchFamily="2" charset="0"/>
              </a:rPr>
              <a:t> </a:t>
            </a:r>
            <a:r>
              <a:rPr lang="en-US" sz="2400" b="1" dirty="0" err="1">
                <a:latin typeface="Athanasius" pitchFamily="2" charset="0"/>
              </a:rPr>
              <a:t>qwn</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picabbaton</a:t>
            </a:r>
            <a:r>
              <a:rPr lang="en-US" sz="2400" b="1" dirty="0">
                <a:latin typeface="Athanasius" pitchFamily="2" charset="0"/>
              </a:rPr>
              <a:t> &gt;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Magdalinh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Iakwboc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Calwmh</a:t>
            </a:r>
            <a:r>
              <a:rPr lang="en-US" sz="2400" b="1" dirty="0">
                <a:latin typeface="Athanasius" pitchFamily="2" charset="0"/>
              </a:rPr>
              <a:t> &gt; au]</a:t>
            </a:r>
            <a:r>
              <a:rPr lang="en-US" sz="2400" b="1" dirty="0" err="1">
                <a:latin typeface="Athanasius" pitchFamily="2" charset="0"/>
              </a:rPr>
              <a:t>enwou</a:t>
            </a:r>
            <a:r>
              <a:rPr lang="en-US" sz="2400" b="1" dirty="0">
                <a:latin typeface="Athanasius" pitchFamily="2" charset="0"/>
              </a:rPr>
              <a:t> au]</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an`ècqoinoufi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èntou`èi</a:t>
            </a:r>
            <a:r>
              <a:rPr lang="en-US" sz="2400" b="1" dirty="0">
                <a:latin typeface="Athanasius" pitchFamily="2" charset="0"/>
              </a:rPr>
              <a:t> `</a:t>
            </a:r>
            <a:r>
              <a:rPr lang="en-US" sz="2400" b="1" dirty="0" err="1">
                <a:latin typeface="Athanasius" pitchFamily="2" charset="0"/>
              </a:rPr>
              <a:t>èntouqa</a:t>
            </a:r>
            <a:r>
              <a:rPr lang="en-US" sz="2400" b="1" dirty="0">
                <a:latin typeface="Athanasius" pitchFamily="2" charset="0"/>
              </a:rPr>
              <a:t>\cf.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11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5553DC8D-7FAF-4AA7-AB70-5661A3343A74}"/>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FDD17C06-611C-4D50-9B24-0BA265007620}"/>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99710914"/>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fi-FI" b="1" dirty="0">
                <a:solidFill>
                  <a:srgbClr val="C00000"/>
                </a:solidFill>
                <a:latin typeface="Athanasius" pitchFamily="2" charset="0"/>
              </a:rPr>
              <a:t>Loukan  Kev k/g/&gt; n/ ]/b/l/</a:t>
            </a:r>
          </a:p>
          <a:p>
            <a:pPr marL="0" indent="0" algn="ctr">
              <a:buNone/>
            </a:pPr>
            <a:endParaRPr lang="fi-FI" sz="20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hppe</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ourwmi</a:t>
            </a:r>
            <a:r>
              <a:rPr lang="en-US" sz="2400" b="1" dirty="0">
                <a:latin typeface="Athanasius" pitchFamily="2" charset="0"/>
              </a:rPr>
              <a:t> `</a:t>
            </a:r>
            <a:r>
              <a:rPr lang="en-US" sz="2400" b="1" dirty="0" err="1">
                <a:latin typeface="Athanasius" pitchFamily="2" charset="0"/>
              </a:rPr>
              <a:t>èepefran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Iwchv</a:t>
            </a:r>
            <a:r>
              <a:rPr lang="en-US" sz="2400" b="1" dirty="0">
                <a:latin typeface="Athanasius" pitchFamily="2" charset="0"/>
              </a:rPr>
              <a:t> &gt; `</a:t>
            </a:r>
            <a:r>
              <a:rPr lang="en-US" sz="2400" b="1" dirty="0" err="1">
                <a:latin typeface="Athanasius" pitchFamily="2" charset="0"/>
              </a:rPr>
              <a:t>èeoubouleuthc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èeourwmi</a:t>
            </a:r>
            <a:r>
              <a:rPr lang="en-US" sz="2400" b="1" dirty="0">
                <a:latin typeface="Athanasius" pitchFamily="2" charset="0"/>
              </a:rPr>
              <a:t> `</a:t>
            </a:r>
            <a:r>
              <a:rPr lang="en-US" sz="2400" b="1" dirty="0" err="1">
                <a:latin typeface="Athanasius" pitchFamily="2" charset="0"/>
              </a:rPr>
              <a:t>èn`èagaqoc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èn`èqmhi</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naf;ma</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poucosni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toupra</a:t>
            </a:r>
            <a:r>
              <a:rPr lang="en-US" sz="2400" b="1" dirty="0">
                <a:latin typeface="Athanasius" pitchFamily="2" charset="0"/>
              </a:rPr>
              <a:t>[</a:t>
            </a:r>
            <a:r>
              <a:rPr lang="en-US" sz="2400" b="1" dirty="0" err="1">
                <a:latin typeface="Athanasius" pitchFamily="2" charset="0"/>
              </a:rPr>
              <a:t>ic</a:t>
            </a:r>
            <a:r>
              <a:rPr lang="en-US" sz="2400" b="1" dirty="0">
                <a:latin typeface="Athanasius" pitchFamily="2" charset="0"/>
              </a:rPr>
              <a:t> ne </a:t>
            </a:r>
            <a:r>
              <a:rPr lang="en-US" sz="2400" b="1" dirty="0" err="1">
                <a:latin typeface="Athanasius" pitchFamily="2" charset="0"/>
              </a:rPr>
              <a:t>ou`èebol'en</a:t>
            </a:r>
            <a:r>
              <a:rPr lang="en-US" sz="2400" b="1" dirty="0">
                <a:latin typeface="Athanasius" pitchFamily="2" charset="0"/>
              </a:rPr>
              <a:t> </a:t>
            </a:r>
            <a:r>
              <a:rPr lang="en-US" sz="2400" b="1" dirty="0" err="1">
                <a:latin typeface="Athanasius" pitchFamily="2" charset="0"/>
              </a:rPr>
              <a:t>Arimaqeac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oubaki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Vhe`ènafjou</a:t>
            </a:r>
            <a:r>
              <a:rPr lang="en-US" sz="2400" b="1" dirty="0">
                <a:latin typeface="Athanasius" pitchFamily="2" charset="0"/>
              </a:rPr>
              <a:t>]t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ajen</a:t>
            </a:r>
            <a:r>
              <a:rPr lang="en-US" sz="2400" b="1" dirty="0">
                <a:latin typeface="Athanasius" pitchFamily="2" charset="0"/>
              </a:rPr>
              <a:t> ;</a:t>
            </a:r>
            <a:r>
              <a:rPr lang="en-US" sz="2400" b="1" dirty="0" err="1">
                <a:latin typeface="Athanasius" pitchFamily="2" charset="0"/>
              </a:rPr>
              <a:t>metouro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a:t>
            </a:r>
          </a:p>
          <a:p>
            <a:pPr marL="0" indent="0" algn="just">
              <a:buNone/>
            </a:pP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 </a:t>
            </a:r>
            <a:r>
              <a:rPr lang="en-US" sz="2400" b="1" dirty="0" err="1">
                <a:latin typeface="Athanasius" pitchFamily="2" charset="0"/>
              </a:rPr>
              <a:t>Pilatoc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af`èeretin</a:t>
            </a:r>
            <a:r>
              <a:rPr lang="en-US" sz="2400" b="1" dirty="0">
                <a:latin typeface="Athanasius" pitchFamily="2" charset="0"/>
              </a:rPr>
              <a:t> `</a:t>
            </a:r>
            <a:r>
              <a:rPr lang="en-US" sz="2400" b="1" dirty="0" err="1">
                <a:latin typeface="Athanasius" pitchFamily="2" charset="0"/>
              </a:rPr>
              <a:t>èmpicwma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èetafenf</a:t>
            </a:r>
            <a:r>
              <a:rPr lang="en-US" sz="2400" b="1" dirty="0">
                <a:latin typeface="Athanasius" pitchFamily="2" charset="0"/>
              </a:rPr>
              <a:t> `</a:t>
            </a:r>
            <a:r>
              <a:rPr lang="en-US" sz="2400" b="1" dirty="0" err="1">
                <a:latin typeface="Athanasius" pitchFamily="2" charset="0"/>
              </a:rPr>
              <a:t>èepecht</a:t>
            </a:r>
            <a:r>
              <a:rPr lang="en-US" sz="2400" b="1" dirty="0">
                <a:latin typeface="Athanasius" pitchFamily="2" charset="0"/>
              </a:rPr>
              <a:t> </a:t>
            </a:r>
            <a:r>
              <a:rPr lang="en-US" sz="2400" b="1" dirty="0" err="1">
                <a:latin typeface="Athanasius" pitchFamily="2" charset="0"/>
              </a:rPr>
              <a:t>afkoulwlf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entw</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afxaf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ou`èm</a:t>
            </a:r>
            <a:r>
              <a:rPr lang="en-US" sz="2400" b="1" dirty="0">
                <a:latin typeface="Athanasius" pitchFamily="2" charset="0"/>
              </a:rPr>
              <a:t>\au `</a:t>
            </a:r>
            <a:r>
              <a:rPr lang="en-US" sz="2400" b="1" dirty="0" err="1">
                <a:latin typeface="Athanasius" pitchFamily="2" charset="0"/>
              </a:rPr>
              <a:t>èeafko</a:t>
            </a:r>
            <a:r>
              <a:rPr lang="en-US" sz="2400" b="1" dirty="0">
                <a:latin typeface="Athanasius" pitchFamily="2" charset="0"/>
              </a:rPr>
              <a:t>]f `</a:t>
            </a:r>
            <a:r>
              <a:rPr lang="en-US" sz="2400" b="1" dirty="0" err="1">
                <a:latin typeface="Athanasius" pitchFamily="2" charset="0"/>
              </a:rPr>
              <a:t>èmpatouxa</a:t>
            </a:r>
            <a:r>
              <a:rPr lang="en-US" sz="2400" b="1" dirty="0">
                <a:latin typeface="Athanasius" pitchFamily="2" charset="0"/>
              </a:rPr>
              <a:t> `è\li `</a:t>
            </a:r>
            <a:r>
              <a:rPr lang="en-US" sz="2400" b="1" dirty="0" err="1">
                <a:latin typeface="Athanasius" pitchFamily="2" charset="0"/>
              </a:rPr>
              <a:t>èn'htf</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af`èckerker</a:t>
            </a:r>
            <a:r>
              <a:rPr lang="en-US" sz="2400" b="1" dirty="0">
                <a:latin typeface="Athanasius" pitchFamily="2" charset="0"/>
              </a:rPr>
              <a:t> `</a:t>
            </a:r>
            <a:r>
              <a:rPr lang="en-US" sz="2400" b="1" dirty="0" err="1">
                <a:latin typeface="Athanasius" pitchFamily="2" charset="0"/>
              </a:rPr>
              <a:t>ènouni</a:t>
            </a:r>
            <a:r>
              <a:rPr lang="en-US" sz="2400" b="1" dirty="0">
                <a:latin typeface="Athanasius" pitchFamily="2" charset="0"/>
              </a:rPr>
              <a:t>]; `</a:t>
            </a:r>
            <a:r>
              <a:rPr lang="en-US" sz="2400" b="1" dirty="0" err="1">
                <a:latin typeface="Athanasius" pitchFamily="2" charset="0"/>
              </a:rPr>
              <a:t>èn`èwni</a:t>
            </a:r>
            <a:r>
              <a:rPr lang="en-US" sz="2400" b="1" dirty="0">
                <a:latin typeface="Athanasius" pitchFamily="2" charset="0"/>
              </a:rPr>
              <a:t> \</a:t>
            </a:r>
            <a:r>
              <a:rPr lang="en-US" sz="2400" b="1" dirty="0" err="1">
                <a:latin typeface="Athanasius" pitchFamily="2" charset="0"/>
              </a:rPr>
              <a:t>iren</a:t>
            </a:r>
            <a:r>
              <a:rPr lang="en-US" sz="2400" b="1" dirty="0">
                <a:latin typeface="Athanasius" pitchFamily="2" charset="0"/>
              </a:rPr>
              <a:t> `</a:t>
            </a:r>
            <a:r>
              <a:rPr lang="en-US" sz="2400" b="1" dirty="0" err="1">
                <a:latin typeface="Athanasius" pitchFamily="2" charset="0"/>
              </a:rPr>
              <a:t>èvro</a:t>
            </a:r>
            <a:r>
              <a:rPr lang="en-US" sz="2400" b="1" dirty="0">
                <a:latin typeface="Athanasius" pitchFamily="2" charset="0"/>
              </a:rPr>
              <a:t> `</a:t>
            </a:r>
            <a:r>
              <a:rPr lang="en-US" sz="2400" b="1" dirty="0" err="1">
                <a:latin typeface="Athanasius" pitchFamily="2" charset="0"/>
              </a:rPr>
              <a:t>èmpi`èm</a:t>
            </a:r>
            <a:r>
              <a:rPr lang="en-US" sz="2400" b="1" dirty="0">
                <a:latin typeface="Athanasius" pitchFamily="2" charset="0"/>
              </a:rPr>
              <a:t>\au. </a:t>
            </a:r>
            <a:r>
              <a:rPr lang="en-US" sz="2400" b="1" dirty="0" err="1">
                <a:latin typeface="Athanasius" pitchFamily="2" charset="0"/>
              </a:rPr>
              <a:t>Ouo</a:t>
            </a:r>
            <a:r>
              <a:rPr lang="en-US" sz="2400" b="1" dirty="0">
                <a:latin typeface="Athanasius" pitchFamily="2" charset="0"/>
              </a:rPr>
              <a:t>\ ne </a:t>
            </a:r>
            <a:r>
              <a:rPr lang="en-US" sz="2400" b="1" dirty="0" err="1">
                <a:latin typeface="Athanasius" pitchFamily="2" charset="0"/>
              </a:rPr>
              <a:t>ou`èe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èmparackeuh</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ne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wrp</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èm`èpcabbaton</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èetaumo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de `</a:t>
            </a:r>
            <a:r>
              <a:rPr lang="en-US" sz="2400" b="1" dirty="0" err="1">
                <a:latin typeface="Athanasius" pitchFamily="2" charset="0"/>
              </a:rPr>
              <a:t>èncwf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t>
            </a:r>
            <a:r>
              <a:rPr lang="en-US" sz="2400" b="1" dirty="0">
                <a:latin typeface="Athanasius" pitchFamily="2" charset="0"/>
              </a:rPr>
              <a:t>\</a:t>
            </a:r>
            <a:r>
              <a:rPr lang="en-US" sz="2400" b="1" dirty="0" err="1">
                <a:latin typeface="Athanasius" pitchFamily="2" charset="0"/>
              </a:rPr>
              <a:t>i`èomi</a:t>
            </a:r>
            <a:r>
              <a:rPr lang="en-US" sz="2400" b="1" dirty="0">
                <a:latin typeface="Athanasius" pitchFamily="2" charset="0"/>
              </a:rPr>
              <a:t> </a:t>
            </a:r>
            <a:r>
              <a:rPr lang="en-US" sz="2400" b="1" dirty="0" err="1">
                <a:latin typeface="Athanasius" pitchFamily="2" charset="0"/>
              </a:rPr>
              <a:t>nh`èetau`èi</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Galile`èa</a:t>
            </a:r>
            <a:r>
              <a:rPr lang="en-US" sz="2400" b="1" dirty="0">
                <a:latin typeface="Athanasius" pitchFamily="2" charset="0"/>
              </a:rPr>
              <a:t> </a:t>
            </a:r>
            <a:r>
              <a:rPr lang="en-US" sz="2400" b="1" dirty="0" err="1">
                <a:latin typeface="Athanasius" pitchFamily="2" charset="0"/>
              </a:rPr>
              <a:t>aunau</a:t>
            </a:r>
            <a:r>
              <a:rPr lang="en-US" sz="2400" b="1" dirty="0">
                <a:latin typeface="Athanasius" pitchFamily="2" charset="0"/>
              </a:rPr>
              <a:t> `</a:t>
            </a:r>
            <a:r>
              <a:rPr lang="en-US" sz="2400" b="1" dirty="0" err="1">
                <a:latin typeface="Athanasius" pitchFamily="2" charset="0"/>
              </a:rPr>
              <a:t>èepi`èm</a:t>
            </a:r>
            <a:r>
              <a:rPr lang="en-US" sz="2400" b="1" dirty="0">
                <a:latin typeface="Athanasius" pitchFamily="2" charset="0"/>
              </a:rPr>
              <a:t>\au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pirh</a:t>
            </a:r>
            <a:r>
              <a:rPr lang="en-US" sz="2400" b="1" dirty="0">
                <a:latin typeface="Athanasius" pitchFamily="2" charset="0"/>
              </a:rPr>
              <a:t>; `</a:t>
            </a:r>
            <a:r>
              <a:rPr lang="en-US" sz="2400" b="1" dirty="0" err="1">
                <a:latin typeface="Athanasius" pitchFamily="2" charset="0"/>
              </a:rPr>
              <a:t>èetauxa</a:t>
            </a:r>
            <a:r>
              <a:rPr lang="en-US" sz="2400" b="1" dirty="0">
                <a:latin typeface="Athanasius" pitchFamily="2" charset="0"/>
              </a:rPr>
              <a:t> </a:t>
            </a:r>
            <a:r>
              <a:rPr lang="en-US" sz="2400" b="1" dirty="0" err="1">
                <a:latin typeface="Athanasius" pitchFamily="2" charset="0"/>
              </a:rPr>
              <a:t>pefcwma</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Etautacqo</a:t>
            </a:r>
            <a:r>
              <a:rPr lang="en-US" sz="2400" b="1" dirty="0">
                <a:latin typeface="Athanasius" pitchFamily="2" charset="0"/>
              </a:rPr>
              <a:t> de </a:t>
            </a:r>
            <a:r>
              <a:rPr lang="en-US" sz="2400" b="1" dirty="0" err="1">
                <a:latin typeface="Athanasius" pitchFamily="2" charset="0"/>
              </a:rPr>
              <a:t>aucebte</a:t>
            </a:r>
            <a:r>
              <a:rPr lang="en-US" sz="2400" b="1" dirty="0">
                <a:latin typeface="Athanasius" pitchFamily="2" charset="0"/>
              </a:rPr>
              <a:t> \</a:t>
            </a:r>
            <a:r>
              <a:rPr lang="en-US" sz="2400" b="1" dirty="0" err="1">
                <a:latin typeface="Athanasius" pitchFamily="2" charset="0"/>
              </a:rPr>
              <a:t>an`ècqoinoufi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ancojen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picabbaton</a:t>
            </a:r>
            <a:r>
              <a:rPr lang="en-US" sz="2400" b="1" dirty="0">
                <a:latin typeface="Athanasius" pitchFamily="2" charset="0"/>
              </a:rPr>
              <a:t> men &gt; </a:t>
            </a:r>
            <a:r>
              <a:rPr lang="en-US" sz="2400" b="1" dirty="0" err="1">
                <a:latin typeface="Athanasius" pitchFamily="2" charset="0"/>
              </a:rPr>
              <a:t>auerhcuxazin</a:t>
            </a:r>
            <a:r>
              <a:rPr lang="en-US" sz="2400" b="1" dirty="0">
                <a:latin typeface="Athanasius" pitchFamily="2" charset="0"/>
              </a:rPr>
              <a:t> kata ;</a:t>
            </a:r>
            <a:r>
              <a:rPr lang="en-US" sz="2400" b="1" dirty="0" err="1">
                <a:latin typeface="Athanasius" pitchFamily="2" charset="0"/>
              </a:rPr>
              <a:t>entolh</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8C1C1230-AA56-4591-8724-6254E960C71B}"/>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9D16B105-0ECF-4751-B985-283243163BE3}"/>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71057789"/>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10000"/>
          </a:bodyPr>
          <a:lstStyle/>
          <a:p>
            <a:pPr marL="0" indent="0" algn="ctr">
              <a:buNone/>
            </a:pPr>
            <a:r>
              <a:rPr lang="pt-BR" b="1" dirty="0">
                <a:solidFill>
                  <a:srgbClr val="C00000"/>
                </a:solidFill>
                <a:latin typeface="Athanasius" pitchFamily="2" charset="0"/>
              </a:rPr>
              <a:t>Iwannhn  Kev i/q/&gt;l/h/ ]/b/l/</a:t>
            </a:r>
          </a:p>
          <a:p>
            <a:pPr marL="0" indent="0" algn="ctr">
              <a:buNone/>
            </a:pPr>
            <a:endParaRPr lang="pt-BR" sz="2000" b="1" dirty="0">
              <a:solidFill>
                <a:srgbClr val="C00000"/>
              </a:solidFill>
              <a:latin typeface="Athanasius" pitchFamily="2" charset="0"/>
            </a:endParaRPr>
          </a:p>
          <a:p>
            <a:pPr marL="0" indent="0" algn="just">
              <a:buNone/>
            </a:pPr>
            <a:r>
              <a:rPr lang="en-US" sz="2900" b="1" dirty="0" err="1">
                <a:latin typeface="Athanasius" pitchFamily="2" charset="0"/>
              </a:rPr>
              <a:t>Menenca</a:t>
            </a:r>
            <a:r>
              <a:rPr lang="en-US" sz="2900" b="1" dirty="0">
                <a:latin typeface="Athanasius" pitchFamily="2" charset="0"/>
              </a:rPr>
              <a:t> </a:t>
            </a:r>
            <a:r>
              <a:rPr lang="en-US" sz="2900" b="1" dirty="0" err="1">
                <a:latin typeface="Athanasius" pitchFamily="2" charset="0"/>
              </a:rPr>
              <a:t>nai</a:t>
            </a:r>
            <a:r>
              <a:rPr lang="en-US" sz="2900" b="1" dirty="0">
                <a:latin typeface="Athanasius" pitchFamily="2" charset="0"/>
              </a:rPr>
              <a:t> de </a:t>
            </a:r>
            <a:r>
              <a:rPr lang="en-US" sz="2900" b="1" dirty="0" err="1">
                <a:latin typeface="Athanasius" pitchFamily="2" charset="0"/>
              </a:rPr>
              <a:t>af`èi</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Iwchv</a:t>
            </a:r>
            <a:r>
              <a:rPr lang="en-US" sz="2900" b="1" dirty="0">
                <a:latin typeface="Athanasius" pitchFamily="2" charset="0"/>
              </a:rPr>
              <a:t> </a:t>
            </a:r>
            <a:r>
              <a:rPr lang="en-US" sz="2900" b="1" dirty="0" err="1">
                <a:latin typeface="Athanasius" pitchFamily="2" charset="0"/>
              </a:rPr>
              <a:t>pirem</a:t>
            </a:r>
            <a:r>
              <a:rPr lang="en-US" sz="2900" b="1" dirty="0">
                <a:latin typeface="Athanasius" pitchFamily="2" charset="0"/>
              </a:rPr>
              <a:t> </a:t>
            </a:r>
            <a:r>
              <a:rPr lang="en-US" sz="2900" b="1" dirty="0" err="1">
                <a:latin typeface="Athanasius" pitchFamily="2" charset="0"/>
              </a:rPr>
              <a:t>Arimaqeac</a:t>
            </a:r>
            <a:r>
              <a:rPr lang="en-US" sz="2900" b="1" dirty="0">
                <a:latin typeface="Athanasius" pitchFamily="2" charset="0"/>
              </a:rPr>
              <a:t> </a:t>
            </a:r>
            <a:r>
              <a:rPr lang="en-US" sz="2900" b="1" dirty="0" err="1">
                <a:latin typeface="Athanasius" pitchFamily="2" charset="0"/>
              </a:rPr>
              <a:t>af</a:t>
            </a:r>
            <a:r>
              <a:rPr lang="en-US" sz="2900" b="1" dirty="0">
                <a:latin typeface="Athanasius" pitchFamily="2" charset="0"/>
              </a:rPr>
              <a:t>;\o `</a:t>
            </a:r>
            <a:r>
              <a:rPr lang="en-US" sz="2900" b="1" dirty="0" err="1">
                <a:latin typeface="Athanasius" pitchFamily="2" charset="0"/>
              </a:rPr>
              <a:t>èePilatoc</a:t>
            </a:r>
            <a:r>
              <a:rPr lang="en-US" sz="2900" b="1" dirty="0">
                <a:latin typeface="Athanasius" pitchFamily="2" charset="0"/>
              </a:rPr>
              <a:t> &gt; `</a:t>
            </a:r>
            <a:r>
              <a:rPr lang="en-US" sz="2900" b="1" dirty="0" err="1">
                <a:latin typeface="Athanasius" pitchFamily="2" charset="0"/>
              </a:rPr>
              <a:t>èeoumaqhthc</a:t>
            </a:r>
            <a:r>
              <a:rPr lang="en-US" sz="2900" b="1" dirty="0">
                <a:latin typeface="Athanasius" pitchFamily="2" charset="0"/>
              </a:rPr>
              <a:t> \</a:t>
            </a:r>
            <a:r>
              <a:rPr lang="en-US" sz="2900" b="1" dirty="0" err="1">
                <a:latin typeface="Athanasius" pitchFamily="2" charset="0"/>
              </a:rPr>
              <a:t>wf</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nafxhp</a:t>
            </a:r>
            <a:r>
              <a:rPr lang="en-US" sz="2900" b="1" dirty="0">
                <a:latin typeface="Athanasius" pitchFamily="2" charset="0"/>
              </a:rPr>
              <a:t> de </a:t>
            </a:r>
            <a:r>
              <a:rPr lang="en-US" sz="2900" b="1" dirty="0" err="1">
                <a:latin typeface="Athanasius" pitchFamily="2" charset="0"/>
              </a:rPr>
              <a:t>pe</a:t>
            </a:r>
            <a:r>
              <a:rPr lang="en-US" sz="2900" b="1" dirty="0">
                <a:latin typeface="Athanasius" pitchFamily="2" charset="0"/>
              </a:rPr>
              <a:t> </a:t>
            </a:r>
            <a:r>
              <a:rPr lang="en-US" sz="2900" b="1" dirty="0" err="1">
                <a:latin typeface="Athanasius" pitchFamily="2" charset="0"/>
              </a:rPr>
              <a:t>eqbe</a:t>
            </a:r>
            <a:r>
              <a:rPr lang="en-US" sz="2900" b="1" dirty="0">
                <a:latin typeface="Athanasius" pitchFamily="2" charset="0"/>
              </a:rPr>
              <a:t> `</a:t>
            </a:r>
            <a:r>
              <a:rPr lang="en-US" sz="2900" b="1" dirty="0" err="1">
                <a:latin typeface="Athanasius" pitchFamily="2" charset="0"/>
              </a:rPr>
              <a:t>èt</a:t>
            </a:r>
            <a:r>
              <a:rPr lang="en-US" sz="2900" b="1" dirty="0">
                <a:latin typeface="Athanasius" pitchFamily="2" charset="0"/>
              </a:rPr>
              <a:t>\o; `</a:t>
            </a:r>
            <a:r>
              <a:rPr lang="en-US" sz="2900" b="1" dirty="0" err="1">
                <a:latin typeface="Athanasius" pitchFamily="2" charset="0"/>
              </a:rPr>
              <a:t>ènniIoudai</a:t>
            </a:r>
            <a:r>
              <a:rPr lang="en-US" sz="2900" b="1" dirty="0">
                <a:latin typeface="Athanasius" pitchFamily="2" charset="0"/>
              </a:rPr>
              <a:t> &gt; \</a:t>
            </a:r>
            <a:r>
              <a:rPr lang="en-US" sz="2900" b="1" dirty="0" err="1">
                <a:latin typeface="Athanasius" pitchFamily="2" charset="0"/>
              </a:rPr>
              <a:t>ina</a:t>
            </a:r>
            <a:r>
              <a:rPr lang="en-US" sz="2900" b="1" dirty="0">
                <a:latin typeface="Athanasius" pitchFamily="2" charset="0"/>
              </a:rPr>
              <a:t> `</a:t>
            </a:r>
            <a:r>
              <a:rPr lang="en-US" sz="2900" b="1" dirty="0" err="1">
                <a:latin typeface="Athanasius" pitchFamily="2" charset="0"/>
              </a:rPr>
              <a:t>èntefwli</a:t>
            </a:r>
            <a:r>
              <a:rPr lang="en-US" sz="2900" b="1" dirty="0">
                <a:latin typeface="Athanasius" pitchFamily="2" charset="0"/>
              </a:rPr>
              <a:t> `</a:t>
            </a:r>
            <a:r>
              <a:rPr lang="en-US" sz="2900" b="1" dirty="0" err="1">
                <a:latin typeface="Athanasius" pitchFamily="2" charset="0"/>
              </a:rPr>
              <a:t>èmpicwma</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&gt; </a:t>
            </a:r>
            <a:r>
              <a:rPr lang="en-US" sz="2900" b="1" dirty="0" err="1">
                <a:latin typeface="Athanasius" pitchFamily="2" charset="0"/>
              </a:rPr>
              <a:t>ouo</a:t>
            </a:r>
            <a:r>
              <a:rPr lang="en-US" sz="2900" b="1" dirty="0">
                <a:latin typeface="Athanasius" pitchFamily="2" charset="0"/>
              </a:rPr>
              <a:t>\ </a:t>
            </a:r>
            <a:r>
              <a:rPr lang="en-US" sz="2900" b="1" dirty="0" err="1">
                <a:latin typeface="Athanasius" pitchFamily="2" charset="0"/>
              </a:rPr>
              <a:t>afoua</a:t>
            </a:r>
            <a:r>
              <a:rPr lang="en-US" sz="2900" b="1" dirty="0">
                <a:latin typeface="Athanasius" pitchFamily="2" charset="0"/>
              </a:rPr>
              <a:t>\ca\</a:t>
            </a:r>
            <a:r>
              <a:rPr lang="en-US" sz="2900" b="1" dirty="0" err="1">
                <a:latin typeface="Athanasius" pitchFamily="2" charset="0"/>
              </a:rPr>
              <a:t>ni</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Pilatoc</a:t>
            </a:r>
            <a:r>
              <a:rPr lang="en-US" sz="2900" b="1" dirty="0">
                <a:latin typeface="Athanasius" pitchFamily="2" charset="0"/>
              </a:rPr>
              <a:t> `</a:t>
            </a:r>
            <a:r>
              <a:rPr lang="en-US" sz="2900" b="1" dirty="0" err="1">
                <a:latin typeface="Athanasius" pitchFamily="2" charset="0"/>
              </a:rPr>
              <a:t>èethif</a:t>
            </a:r>
            <a:r>
              <a:rPr lang="en-US" sz="2900" b="1" dirty="0">
                <a:latin typeface="Athanasius" pitchFamily="2" charset="0"/>
              </a:rPr>
              <a:t> </a:t>
            </a:r>
            <a:r>
              <a:rPr lang="en-US" sz="2900" b="1" dirty="0" err="1">
                <a:latin typeface="Athanasius" pitchFamily="2" charset="0"/>
              </a:rPr>
              <a:t>naf</a:t>
            </a:r>
            <a:r>
              <a:rPr lang="en-US" sz="2900" b="1" dirty="0">
                <a:latin typeface="Athanasius" pitchFamily="2" charset="0"/>
              </a:rPr>
              <a:t>. </a:t>
            </a:r>
            <a:r>
              <a:rPr lang="en-US" sz="2900" b="1" dirty="0" err="1">
                <a:latin typeface="Athanasius" pitchFamily="2" charset="0"/>
              </a:rPr>
              <a:t>Af`èi</a:t>
            </a:r>
            <a:r>
              <a:rPr lang="en-US" sz="2900" b="1" dirty="0">
                <a:latin typeface="Athanasius" pitchFamily="2" charset="0"/>
              </a:rPr>
              <a:t> </a:t>
            </a:r>
            <a:r>
              <a:rPr lang="en-US" sz="2900" b="1" dirty="0" err="1">
                <a:latin typeface="Athanasius" pitchFamily="2" charset="0"/>
              </a:rPr>
              <a:t>oun</a:t>
            </a:r>
            <a:r>
              <a:rPr lang="en-US" sz="2900" b="1" dirty="0">
                <a:latin typeface="Athanasius" pitchFamily="2" charset="0"/>
              </a:rPr>
              <a:t> </a:t>
            </a:r>
            <a:r>
              <a:rPr lang="en-US" sz="2900" b="1" dirty="0" err="1">
                <a:latin typeface="Athanasius" pitchFamily="2" charset="0"/>
              </a:rPr>
              <a:t>ouo</a:t>
            </a:r>
            <a:r>
              <a:rPr lang="en-US" sz="2900" b="1" dirty="0">
                <a:latin typeface="Athanasius" pitchFamily="2" charset="0"/>
              </a:rPr>
              <a:t>\ </a:t>
            </a:r>
            <a:r>
              <a:rPr lang="en-US" sz="2900" b="1" dirty="0" err="1">
                <a:latin typeface="Athanasius" pitchFamily="2" charset="0"/>
              </a:rPr>
              <a:t>af`èwli</a:t>
            </a:r>
            <a:r>
              <a:rPr lang="en-US" sz="2900" b="1" dirty="0">
                <a:latin typeface="Athanasius" pitchFamily="2" charset="0"/>
              </a:rPr>
              <a:t> `</a:t>
            </a:r>
            <a:r>
              <a:rPr lang="en-US" sz="2900" b="1" dirty="0" err="1">
                <a:latin typeface="Athanasius" pitchFamily="2" charset="0"/>
              </a:rPr>
              <a:t>èmpicwma</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Af`èi</a:t>
            </a:r>
            <a:r>
              <a:rPr lang="en-US" sz="2900" b="1" dirty="0">
                <a:latin typeface="Athanasius" pitchFamily="2" charset="0"/>
              </a:rPr>
              <a:t> de \</a:t>
            </a:r>
            <a:r>
              <a:rPr lang="en-US" sz="2900" b="1" dirty="0" err="1">
                <a:latin typeface="Athanasius" pitchFamily="2" charset="0"/>
              </a:rPr>
              <a:t>wf</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Nikoudhmoc</a:t>
            </a:r>
            <a:r>
              <a:rPr lang="en-US" sz="2900" b="1" dirty="0">
                <a:latin typeface="Athanasius" pitchFamily="2" charset="0"/>
              </a:rPr>
              <a:t> </a:t>
            </a:r>
            <a:r>
              <a:rPr lang="en-US" sz="2900" b="1" dirty="0" err="1">
                <a:latin typeface="Athanasius" pitchFamily="2" charset="0"/>
              </a:rPr>
              <a:t>vh`èetaf`èi</a:t>
            </a:r>
            <a:r>
              <a:rPr lang="en-US" sz="2900" b="1" dirty="0">
                <a:latin typeface="Athanasius" pitchFamily="2" charset="0"/>
              </a:rPr>
              <a:t> \a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ènjwr</a:t>
            </a:r>
            <a:r>
              <a:rPr lang="en-US" sz="2900" b="1" dirty="0">
                <a:latin typeface="Athanasius" pitchFamily="2" charset="0"/>
              </a:rPr>
              <a:t>\ `</a:t>
            </a:r>
            <a:r>
              <a:rPr lang="en-US" sz="2900" b="1" dirty="0" err="1">
                <a:latin typeface="Athanasius" pitchFamily="2" charset="0"/>
              </a:rPr>
              <a:t>èn</a:t>
            </a:r>
            <a:r>
              <a:rPr lang="en-US" sz="2900" b="1" dirty="0">
                <a:latin typeface="Athanasius" pitchFamily="2" charset="0"/>
              </a:rPr>
              <a:t>]</a:t>
            </a:r>
            <a:r>
              <a:rPr lang="en-US" sz="2900" b="1" dirty="0" err="1">
                <a:latin typeface="Athanasius" pitchFamily="2" charset="0"/>
              </a:rPr>
              <a:t>wrp</a:t>
            </a:r>
            <a:r>
              <a:rPr lang="en-US" sz="2900" b="1" dirty="0">
                <a:latin typeface="Athanasius" pitchFamily="2" charset="0"/>
              </a:rPr>
              <a:t> &gt; `</a:t>
            </a:r>
            <a:r>
              <a:rPr lang="en-US" sz="2900" b="1" dirty="0" err="1">
                <a:latin typeface="Athanasius" pitchFamily="2" charset="0"/>
              </a:rPr>
              <a:t>èeouon</a:t>
            </a:r>
            <a:r>
              <a:rPr lang="en-US" sz="2900" b="1" dirty="0">
                <a:latin typeface="Athanasius" pitchFamily="2" charset="0"/>
              </a:rPr>
              <a:t> </a:t>
            </a:r>
            <a:r>
              <a:rPr lang="en-US" sz="2900" b="1" dirty="0" err="1">
                <a:latin typeface="Athanasius" pitchFamily="2" charset="0"/>
              </a:rPr>
              <a:t>oumigma</a:t>
            </a:r>
            <a:r>
              <a:rPr lang="en-US" sz="2900" b="1" dirty="0">
                <a:latin typeface="Athanasius" pitchFamily="2" charset="0"/>
              </a:rPr>
              <a:t> `</a:t>
            </a:r>
            <a:r>
              <a:rPr lang="en-US" sz="2900" b="1" dirty="0" err="1">
                <a:latin typeface="Athanasius" pitchFamily="2" charset="0"/>
              </a:rPr>
              <a:t>èntotf</a:t>
            </a:r>
            <a:r>
              <a:rPr lang="en-US" sz="2900" b="1" dirty="0">
                <a:latin typeface="Athanasius" pitchFamily="2" charset="0"/>
              </a:rPr>
              <a:t> </a:t>
            </a:r>
            <a:r>
              <a:rPr lang="en-US" sz="2900" b="1" dirty="0" err="1">
                <a:latin typeface="Athanasius" pitchFamily="2" charset="0"/>
              </a:rPr>
              <a:t>ou</a:t>
            </a:r>
            <a:r>
              <a:rPr lang="en-US" sz="2900" b="1" dirty="0">
                <a:latin typeface="Athanasius" pitchFamily="2" charset="0"/>
              </a:rPr>
              <a:t>]al </a:t>
            </a:r>
            <a:r>
              <a:rPr lang="en-US" sz="2900" b="1" dirty="0" err="1">
                <a:latin typeface="Athanasius" pitchFamily="2" charset="0"/>
              </a:rPr>
              <a:t>nem</a:t>
            </a:r>
            <a:r>
              <a:rPr lang="en-US" sz="2900" b="1" dirty="0">
                <a:latin typeface="Athanasius" pitchFamily="2" charset="0"/>
              </a:rPr>
              <a:t> </a:t>
            </a:r>
            <a:r>
              <a:rPr lang="en-US" sz="2900" b="1" dirty="0" err="1">
                <a:latin typeface="Athanasius" pitchFamily="2" charset="0"/>
              </a:rPr>
              <a:t>oualloh</a:t>
            </a:r>
            <a:r>
              <a:rPr lang="en-US" sz="2900" b="1" dirty="0">
                <a:latin typeface="Athanasius" pitchFamily="2" charset="0"/>
              </a:rPr>
              <a:t> &gt; </a:t>
            </a:r>
            <a:r>
              <a:rPr lang="en-US" sz="2900" b="1" dirty="0" err="1">
                <a:latin typeface="Athanasius" pitchFamily="2" charset="0"/>
              </a:rPr>
              <a:t>nau</a:t>
            </a:r>
            <a:r>
              <a:rPr lang="en-US" sz="2900" b="1" dirty="0">
                <a:latin typeface="Athanasius" pitchFamily="2" charset="0"/>
              </a:rPr>
              <a:t> ]e `</a:t>
            </a:r>
            <a:r>
              <a:rPr lang="en-US" sz="2900" b="1" dirty="0" err="1">
                <a:latin typeface="Athanasius" pitchFamily="2" charset="0"/>
              </a:rPr>
              <a:t>ènlutra</a:t>
            </a:r>
            <a:r>
              <a:rPr lang="en-US" sz="2900" b="1" dirty="0">
                <a:latin typeface="Athanasius" pitchFamily="2" charset="0"/>
              </a:rPr>
              <a:t>.</a:t>
            </a:r>
          </a:p>
          <a:p>
            <a:pPr marL="0" indent="0" algn="just">
              <a:buNone/>
            </a:pPr>
            <a:r>
              <a:rPr lang="en-US" sz="2900" b="1" dirty="0" err="1">
                <a:latin typeface="Athanasius" pitchFamily="2" charset="0"/>
              </a:rPr>
              <a:t>Ausi</a:t>
            </a:r>
            <a:r>
              <a:rPr lang="en-US" sz="2900" b="1" dirty="0">
                <a:latin typeface="Athanasius" pitchFamily="2" charset="0"/>
              </a:rPr>
              <a:t> </a:t>
            </a:r>
            <a:r>
              <a:rPr lang="en-US" sz="2900" b="1" dirty="0" err="1">
                <a:latin typeface="Athanasius" pitchFamily="2" charset="0"/>
              </a:rPr>
              <a:t>oun</a:t>
            </a:r>
            <a:r>
              <a:rPr lang="en-US" sz="2900" b="1" dirty="0">
                <a:latin typeface="Athanasius" pitchFamily="2" charset="0"/>
              </a:rPr>
              <a:t> `</a:t>
            </a:r>
            <a:r>
              <a:rPr lang="en-US" sz="2900" b="1" dirty="0" err="1">
                <a:latin typeface="Athanasius" pitchFamily="2" charset="0"/>
              </a:rPr>
              <a:t>èmpicwma</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ouo</a:t>
            </a:r>
            <a:r>
              <a:rPr lang="en-US" sz="2900" b="1" dirty="0">
                <a:latin typeface="Athanasius" pitchFamily="2" charset="0"/>
              </a:rPr>
              <a:t>\ </a:t>
            </a:r>
            <a:r>
              <a:rPr lang="en-US" sz="2900" b="1" dirty="0" err="1">
                <a:latin typeface="Athanasius" pitchFamily="2" charset="0"/>
              </a:rPr>
              <a:t>aukoulwlf</a:t>
            </a:r>
            <a:r>
              <a:rPr lang="en-US" sz="2900" b="1" dirty="0">
                <a:latin typeface="Athanasius" pitchFamily="2" charset="0"/>
              </a:rPr>
              <a:t> `</a:t>
            </a:r>
            <a:r>
              <a:rPr lang="en-US" sz="2900" b="1" dirty="0" err="1">
                <a:latin typeface="Athanasius" pitchFamily="2" charset="0"/>
              </a:rPr>
              <a:t>èn</a:t>
            </a:r>
            <a:r>
              <a:rPr lang="en-US" sz="2900" b="1" dirty="0">
                <a:latin typeface="Athanasius" pitchFamily="2" charset="0"/>
              </a:rPr>
              <a:t>\an]</a:t>
            </a:r>
            <a:r>
              <a:rPr lang="en-US" sz="2900" b="1" dirty="0" err="1">
                <a:latin typeface="Athanasius" pitchFamily="2" charset="0"/>
              </a:rPr>
              <a:t>entw</a:t>
            </a:r>
            <a:r>
              <a:rPr lang="en-US" sz="2900" b="1" dirty="0">
                <a:latin typeface="Athanasius" pitchFamily="2" charset="0"/>
              </a:rPr>
              <a:t> `</a:t>
            </a:r>
            <a:r>
              <a:rPr lang="en-US" sz="2900" b="1" dirty="0" err="1">
                <a:latin typeface="Athanasius" pitchFamily="2" charset="0"/>
              </a:rPr>
              <a:t>èniau</a:t>
            </a:r>
            <a:r>
              <a:rPr lang="en-US" sz="2900" b="1" dirty="0">
                <a:latin typeface="Athanasius" pitchFamily="2" charset="0"/>
              </a:rPr>
              <a:t> </a:t>
            </a:r>
            <a:r>
              <a:rPr lang="en-US" sz="2900" b="1" dirty="0" err="1">
                <a:latin typeface="Athanasius" pitchFamily="2" charset="0"/>
              </a:rPr>
              <a:t>nem</a:t>
            </a:r>
            <a:r>
              <a:rPr lang="en-US" sz="2900" b="1" dirty="0">
                <a:latin typeface="Athanasius" pitchFamily="2" charset="0"/>
              </a:rPr>
              <a:t> </a:t>
            </a:r>
            <a:r>
              <a:rPr lang="en-US" sz="2900" b="1" dirty="0" err="1">
                <a:latin typeface="Athanasius" pitchFamily="2" charset="0"/>
              </a:rPr>
              <a:t>ni`ècqoi</a:t>
            </a:r>
            <a:r>
              <a:rPr lang="en-US" sz="2900" b="1" dirty="0">
                <a:latin typeface="Athanasius" pitchFamily="2" charset="0"/>
              </a:rPr>
              <a:t> &gt; kata ;ka\c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niIoudai</a:t>
            </a:r>
            <a:r>
              <a:rPr lang="en-US" sz="2900" b="1" dirty="0">
                <a:latin typeface="Athanasius" pitchFamily="2" charset="0"/>
              </a:rPr>
              <a:t> </a:t>
            </a:r>
            <a:r>
              <a:rPr lang="en-US" sz="2900" b="1" dirty="0" err="1">
                <a:latin typeface="Athanasius" pitchFamily="2" charset="0"/>
              </a:rPr>
              <a:t>eukwc</a:t>
            </a:r>
            <a:r>
              <a:rPr lang="en-US" sz="2900" b="1" dirty="0">
                <a:latin typeface="Athanasius" pitchFamily="2" charset="0"/>
              </a:rPr>
              <a:t>. Ne </a:t>
            </a:r>
            <a:r>
              <a:rPr lang="en-US" sz="2900" b="1" dirty="0" err="1">
                <a:latin typeface="Athanasius" pitchFamily="2" charset="0"/>
              </a:rPr>
              <a:t>ouon</a:t>
            </a:r>
            <a:r>
              <a:rPr lang="en-US" sz="2900" b="1" dirty="0">
                <a:latin typeface="Athanasius" pitchFamily="2" charset="0"/>
              </a:rPr>
              <a:t> </a:t>
            </a:r>
            <a:r>
              <a:rPr lang="en-US" sz="2900" b="1" dirty="0" err="1">
                <a:latin typeface="Athanasius" pitchFamily="2" charset="0"/>
              </a:rPr>
              <a:t>ouswm</a:t>
            </a:r>
            <a:r>
              <a:rPr lang="en-US" sz="2900" b="1" dirty="0">
                <a:latin typeface="Athanasius" pitchFamily="2" charset="0"/>
              </a:rPr>
              <a:t> de </a:t>
            </a:r>
            <a:r>
              <a:rPr lang="en-US" sz="2900" b="1" dirty="0" err="1">
                <a:latin typeface="Athanasius" pitchFamily="2" charset="0"/>
              </a:rPr>
              <a:t>pe</a:t>
            </a:r>
            <a:r>
              <a:rPr lang="en-US" sz="2900" b="1" dirty="0">
                <a:latin typeface="Athanasius" pitchFamily="2" charset="0"/>
              </a:rPr>
              <a:t> `</a:t>
            </a:r>
            <a:r>
              <a:rPr lang="en-US" sz="2900" b="1" dirty="0" err="1">
                <a:latin typeface="Athanasius" pitchFamily="2" charset="0"/>
              </a:rPr>
              <a:t>èepima</a:t>
            </a:r>
            <a:r>
              <a:rPr lang="en-US" sz="2900" b="1" dirty="0">
                <a:latin typeface="Athanasius" pitchFamily="2" charset="0"/>
              </a:rPr>
              <a:t> `</a:t>
            </a:r>
            <a:r>
              <a:rPr lang="en-US" sz="2900" b="1" dirty="0" err="1">
                <a:latin typeface="Athanasius" pitchFamily="2" charset="0"/>
              </a:rPr>
              <a:t>èetaua</a:t>
            </a:r>
            <a:r>
              <a:rPr lang="en-US" sz="2900" b="1" dirty="0">
                <a:latin typeface="Athanasius" pitchFamily="2" charset="0"/>
              </a:rPr>
              <a:t>] `</a:t>
            </a:r>
            <a:r>
              <a:rPr lang="en-US" sz="2900" b="1" dirty="0" err="1">
                <a:latin typeface="Athanasius" pitchFamily="2" charset="0"/>
              </a:rPr>
              <a:t>èmmof</a:t>
            </a:r>
            <a:r>
              <a:rPr lang="en-US" sz="2900" b="1" dirty="0">
                <a:latin typeface="Athanasius" pitchFamily="2" charset="0"/>
              </a:rPr>
              <a:t> &gt; </a:t>
            </a:r>
            <a:r>
              <a:rPr lang="en-US" sz="2900" b="1" dirty="0" err="1">
                <a:latin typeface="Athanasius" pitchFamily="2" charset="0"/>
              </a:rPr>
              <a:t>ouo</a:t>
            </a:r>
            <a:r>
              <a:rPr lang="en-US" sz="2900" b="1" dirty="0">
                <a:latin typeface="Athanasius" pitchFamily="2" charset="0"/>
              </a:rPr>
              <a:t>\ ne </a:t>
            </a:r>
            <a:r>
              <a:rPr lang="en-US" sz="2900" b="1" dirty="0" err="1">
                <a:latin typeface="Athanasius" pitchFamily="2" charset="0"/>
              </a:rPr>
              <a:t>ouon</a:t>
            </a:r>
            <a:r>
              <a:rPr lang="en-US" sz="2900" b="1" dirty="0">
                <a:latin typeface="Athanasius" pitchFamily="2" charset="0"/>
              </a:rPr>
              <a:t> </a:t>
            </a:r>
            <a:r>
              <a:rPr lang="en-US" sz="2900" b="1" dirty="0" err="1">
                <a:latin typeface="Athanasius" pitchFamily="2" charset="0"/>
              </a:rPr>
              <a:t>ou`èm</a:t>
            </a:r>
            <a:r>
              <a:rPr lang="en-US" sz="2900" b="1" dirty="0">
                <a:latin typeface="Athanasius" pitchFamily="2" charset="0"/>
              </a:rPr>
              <a:t>\au `</a:t>
            </a:r>
            <a:r>
              <a:rPr lang="en-US" sz="2900" b="1" dirty="0" err="1">
                <a:latin typeface="Athanasius" pitchFamily="2" charset="0"/>
              </a:rPr>
              <a:t>èmberi</a:t>
            </a:r>
            <a:r>
              <a:rPr lang="en-US" sz="2900" b="1" dirty="0">
                <a:latin typeface="Athanasius" pitchFamily="2" charset="0"/>
              </a:rPr>
              <a:t> '</a:t>
            </a:r>
            <a:r>
              <a:rPr lang="en-US" sz="2900" b="1" dirty="0" err="1">
                <a:latin typeface="Athanasius" pitchFamily="2" charset="0"/>
              </a:rPr>
              <a:t>en</a:t>
            </a:r>
            <a:r>
              <a:rPr lang="en-US" sz="2900" b="1" dirty="0">
                <a:latin typeface="Athanasius" pitchFamily="2" charset="0"/>
              </a:rPr>
              <a:t> </a:t>
            </a:r>
            <a:r>
              <a:rPr lang="en-US" sz="2900" b="1" dirty="0" err="1">
                <a:latin typeface="Athanasius" pitchFamily="2" charset="0"/>
              </a:rPr>
              <a:t>piswm</a:t>
            </a:r>
            <a:r>
              <a:rPr lang="en-US" sz="2900" b="1" dirty="0">
                <a:latin typeface="Athanasius" pitchFamily="2" charset="0"/>
              </a:rPr>
              <a:t> &gt; `</a:t>
            </a:r>
            <a:r>
              <a:rPr lang="en-US" sz="2900" b="1" dirty="0" err="1">
                <a:latin typeface="Athanasius" pitchFamily="2" charset="0"/>
              </a:rPr>
              <a:t>èmpatou</a:t>
            </a:r>
            <a:r>
              <a:rPr lang="en-US" sz="2900" b="1" dirty="0">
                <a:latin typeface="Athanasius" pitchFamily="2" charset="0"/>
              </a:rPr>
              <a:t>\</a:t>
            </a:r>
            <a:r>
              <a:rPr lang="en-US" sz="2900" b="1" dirty="0" err="1">
                <a:latin typeface="Athanasius" pitchFamily="2" charset="0"/>
              </a:rPr>
              <a:t>i</a:t>
            </a:r>
            <a:r>
              <a:rPr lang="en-US" sz="2900" b="1" dirty="0">
                <a:latin typeface="Athanasius" pitchFamily="2" charset="0"/>
              </a:rPr>
              <a:t> `è\li `</a:t>
            </a:r>
            <a:r>
              <a:rPr lang="en-US" sz="2900" b="1" dirty="0" err="1">
                <a:latin typeface="Athanasius" pitchFamily="2" charset="0"/>
              </a:rPr>
              <a:t>ènrwmi</a:t>
            </a:r>
            <a:r>
              <a:rPr lang="en-US" sz="2900" b="1" dirty="0">
                <a:latin typeface="Athanasius" pitchFamily="2" charset="0"/>
              </a:rPr>
              <a:t> `</a:t>
            </a:r>
            <a:r>
              <a:rPr lang="en-US" sz="2900" b="1" dirty="0" err="1">
                <a:latin typeface="Athanasius" pitchFamily="2" charset="0"/>
              </a:rPr>
              <a:t>èe'oun</a:t>
            </a:r>
            <a:r>
              <a:rPr lang="en-US" sz="2900" b="1" dirty="0">
                <a:latin typeface="Athanasius" pitchFamily="2" charset="0"/>
              </a:rPr>
              <a:t> `</a:t>
            </a:r>
            <a:r>
              <a:rPr lang="en-US" sz="2900" b="1" dirty="0" err="1">
                <a:latin typeface="Athanasius" pitchFamily="2" charset="0"/>
              </a:rPr>
              <a:t>èerof</a:t>
            </a:r>
            <a:r>
              <a:rPr lang="en-US" sz="2900" b="1" dirty="0">
                <a:latin typeface="Athanasius" pitchFamily="2" charset="0"/>
              </a:rPr>
              <a:t> `</a:t>
            </a:r>
            <a:r>
              <a:rPr lang="en-US" sz="2900" b="1" dirty="0" err="1">
                <a:latin typeface="Athanasius" pitchFamily="2" charset="0"/>
              </a:rPr>
              <a:t>èene</a:t>
            </a:r>
            <a:r>
              <a:rPr lang="en-US" sz="2900" b="1" dirty="0">
                <a:latin typeface="Athanasius" pitchFamily="2" charset="0"/>
              </a:rPr>
              <a:t>\ &gt; `</a:t>
            </a:r>
            <a:r>
              <a:rPr lang="en-US" sz="2900" b="1" dirty="0" err="1">
                <a:latin typeface="Athanasius" pitchFamily="2" charset="0"/>
              </a:rPr>
              <a:t>èepidh</a:t>
            </a:r>
            <a:r>
              <a:rPr lang="en-US" sz="2900" b="1" dirty="0">
                <a:latin typeface="Athanasius" pitchFamily="2" charset="0"/>
              </a:rPr>
              <a:t> </a:t>
            </a:r>
            <a:r>
              <a:rPr lang="en-US" sz="2900" b="1" dirty="0" err="1">
                <a:latin typeface="Athanasius" pitchFamily="2" charset="0"/>
              </a:rPr>
              <a:t>naf'ent</a:t>
            </a:r>
            <a:r>
              <a:rPr lang="en-US" sz="2900" b="1" dirty="0">
                <a:latin typeface="Athanasius" pitchFamily="2" charset="0"/>
              </a:rPr>
              <a:t> `</a:t>
            </a:r>
            <a:r>
              <a:rPr lang="en-US" sz="2900" b="1" dirty="0" err="1">
                <a:latin typeface="Athanasius" pitchFamily="2" charset="0"/>
              </a:rPr>
              <a:t>èerwou</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pi`èm</a:t>
            </a:r>
            <a:r>
              <a:rPr lang="en-US" sz="2900" b="1" dirty="0">
                <a:latin typeface="Athanasius" pitchFamily="2" charset="0"/>
              </a:rPr>
              <a:t>\au &gt; </a:t>
            </a:r>
            <a:r>
              <a:rPr lang="en-US" sz="2900" b="1" dirty="0" err="1">
                <a:latin typeface="Athanasius" pitchFamily="2" charset="0"/>
              </a:rPr>
              <a:t>eqbe</a:t>
            </a:r>
            <a:r>
              <a:rPr lang="en-US" sz="2900" b="1" dirty="0">
                <a:latin typeface="Athanasius" pitchFamily="2" charset="0"/>
              </a:rPr>
              <a:t> </a:t>
            </a:r>
            <a:r>
              <a:rPr lang="en-US" sz="2900" b="1" dirty="0" err="1">
                <a:latin typeface="Athanasius" pitchFamily="2" charset="0"/>
              </a:rPr>
              <a:t>je</a:t>
            </a:r>
            <a:r>
              <a:rPr lang="en-US" sz="2900" b="1" dirty="0">
                <a:latin typeface="Athanasius" pitchFamily="2" charset="0"/>
              </a:rPr>
              <a:t> ;</a:t>
            </a:r>
            <a:r>
              <a:rPr lang="en-US" sz="2900" b="1" dirty="0" err="1">
                <a:latin typeface="Athanasius" pitchFamily="2" charset="0"/>
              </a:rPr>
              <a:t>parackeuh</a:t>
            </a:r>
            <a:r>
              <a:rPr lang="en-US" sz="2900" b="1" dirty="0">
                <a:latin typeface="Athanasius" pitchFamily="2" charset="0"/>
              </a:rPr>
              <a:t> </a:t>
            </a:r>
            <a:r>
              <a:rPr lang="en-US" sz="2900" b="1" dirty="0" err="1">
                <a:latin typeface="Athanasius" pitchFamily="2" charset="0"/>
              </a:rPr>
              <a:t>te</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niIoudai</a:t>
            </a:r>
            <a:r>
              <a:rPr lang="en-US" sz="2900" b="1" dirty="0">
                <a:latin typeface="Athanasius" pitchFamily="2" charset="0"/>
              </a:rPr>
              <a:t> </a:t>
            </a:r>
            <a:r>
              <a:rPr lang="en-US" sz="2900" b="1" dirty="0" err="1">
                <a:latin typeface="Athanasius" pitchFamily="2" charset="0"/>
              </a:rPr>
              <a:t>auxa</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èn'htf</a:t>
            </a:r>
            <a:r>
              <a:rPr lang="en-US" sz="2900" b="1" dirty="0">
                <a:latin typeface="Athanasius" pitchFamily="2" charset="0"/>
              </a:rPr>
              <a:t>. </a:t>
            </a:r>
            <a:r>
              <a:rPr lang="en-US" sz="2900" b="1" dirty="0" err="1">
                <a:solidFill>
                  <a:srgbClr val="C00000"/>
                </a:solidFill>
                <a:latin typeface="Athanasius" pitchFamily="2" charset="0"/>
              </a:rPr>
              <a:t>Ouw</a:t>
            </a:r>
            <a:r>
              <a:rPr lang="en-US" sz="2900" b="1" dirty="0">
                <a:solidFill>
                  <a:srgbClr val="C00000"/>
                </a:solidFill>
                <a:latin typeface="Athanasius" pitchFamily="2" charset="0"/>
              </a:rPr>
              <a:t>]t `</a:t>
            </a:r>
            <a:r>
              <a:rPr lang="en-US" sz="2900" b="1" dirty="0" err="1">
                <a:solidFill>
                  <a:srgbClr val="C00000"/>
                </a:solidFill>
                <a:latin typeface="Athanasius" pitchFamily="2" charset="0"/>
              </a:rPr>
              <a:t>mpieuaggelion</a:t>
            </a:r>
            <a:r>
              <a:rPr lang="en-US" sz="2900" b="1" dirty="0">
                <a:solidFill>
                  <a:srgbClr val="C00000"/>
                </a:solidFill>
                <a:latin typeface="Athanasius" pitchFamily="2" charset="0"/>
              </a:rPr>
              <a:t> </a:t>
            </a:r>
            <a:r>
              <a:rPr lang="en-US" sz="2900" b="1" dirty="0" err="1">
                <a:solidFill>
                  <a:srgbClr val="C00000"/>
                </a:solidFill>
                <a:latin typeface="Athanasius" pitchFamily="2" charset="0"/>
              </a:rPr>
              <a:t>eqouab</a:t>
            </a:r>
            <a:r>
              <a:rPr lang="en-US" sz="29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3600" b="1" dirty="0">
                <a:solidFill>
                  <a:srgbClr val="C00000"/>
                </a:solidFill>
                <a:latin typeface="Athanasius" pitchFamily="2" charset="0"/>
              </a:rPr>
              <a:t>Do[a ci </a:t>
            </a:r>
            <a:r>
              <a:rPr lang="en-US" sz="3600" b="1" dirty="0" err="1">
                <a:solidFill>
                  <a:srgbClr val="C00000"/>
                </a:solidFill>
                <a:latin typeface="Athanasius" pitchFamily="2" charset="0"/>
              </a:rPr>
              <a:t>Kuri`e</a:t>
            </a:r>
            <a:r>
              <a:rPr lang="en-US" sz="36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324A2942-B6AA-46AB-B9E5-80B75424C80E}"/>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3D1D06B8-E62F-441C-BE27-7E168123E913}"/>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46493148"/>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376264"/>
          </a:xfrm>
        </p:spPr>
        <p:txBody>
          <a:bodyPr>
            <a:normAutofit/>
          </a:bodyPr>
          <a:lstStyle/>
          <a:p>
            <a:pPr marL="0" indent="0" algn="ctr">
              <a:buNone/>
            </a:pPr>
            <a:r>
              <a:rPr lang="fr-FR" b="1" dirty="0" err="1">
                <a:solidFill>
                  <a:srgbClr val="C00000"/>
                </a:solidFill>
                <a:latin typeface="Athanasius" pitchFamily="2" charset="0"/>
              </a:rPr>
              <a:t>Yalmoc</a:t>
            </a:r>
            <a:r>
              <a:rPr lang="fr-FR" b="1" dirty="0">
                <a:solidFill>
                  <a:srgbClr val="C00000"/>
                </a:solidFill>
                <a:latin typeface="Athanasius" pitchFamily="2" charset="0"/>
              </a:rPr>
              <a:t>  </a:t>
            </a:r>
            <a:r>
              <a:rPr lang="fr-FR" b="1">
                <a:solidFill>
                  <a:srgbClr val="C00000"/>
                </a:solidFill>
                <a:latin typeface="Athanasius" pitchFamily="2" charset="0"/>
              </a:rPr>
              <a:t>tw </a:t>
            </a:r>
            <a:r>
              <a:rPr lang="fr-FR" b="1" dirty="0" err="1">
                <a:solidFill>
                  <a:srgbClr val="C00000"/>
                </a:solidFill>
                <a:latin typeface="Athanasius" pitchFamily="2" charset="0"/>
              </a:rPr>
              <a:t>Dauid</a:t>
            </a:r>
            <a:endParaRPr lang="fr-FR" sz="1800" b="1" dirty="0">
              <a:latin typeface="Athanasius" pitchFamily="2" charset="0"/>
            </a:endParaRPr>
          </a:p>
          <a:p>
            <a:pPr marL="1588" indent="-1588" algn="just">
              <a:buNone/>
            </a:pPr>
            <a:r>
              <a:rPr lang="fr-FR" sz="2400" dirty="0" err="1">
                <a:latin typeface="Athanasius" pitchFamily="2" charset="0"/>
              </a:rPr>
              <a:t>Auxat</a:t>
            </a:r>
            <a:r>
              <a:rPr lang="fr-FR" sz="2400" dirty="0">
                <a:latin typeface="Athanasius" pitchFamily="2" charset="0"/>
              </a:rPr>
              <a:t> 'en </a:t>
            </a:r>
            <a:r>
              <a:rPr lang="fr-FR" sz="2400" dirty="0" err="1">
                <a:latin typeface="Athanasius" pitchFamily="2" charset="0"/>
              </a:rPr>
              <a:t>oulakkoc</a:t>
            </a:r>
            <a:r>
              <a:rPr lang="fr-FR" sz="2400" dirty="0">
                <a:latin typeface="Athanasius" pitchFamily="2" charset="0"/>
              </a:rPr>
              <a:t> </a:t>
            </a:r>
            <a:r>
              <a:rPr lang="fr-FR" sz="2400" dirty="0" err="1">
                <a:latin typeface="Athanasius" pitchFamily="2" charset="0"/>
              </a:rPr>
              <a:t>efcapecht</a:t>
            </a:r>
            <a:r>
              <a:rPr lang="fr-FR" sz="2400" dirty="0">
                <a:latin typeface="Athanasius" pitchFamily="2" charset="0"/>
              </a:rPr>
              <a:t> &gt; 'en \</a:t>
            </a:r>
            <a:r>
              <a:rPr lang="fr-FR" sz="2400" dirty="0" err="1">
                <a:latin typeface="Athanasius" pitchFamily="2" charset="0"/>
              </a:rPr>
              <a:t>anma</a:t>
            </a:r>
            <a:r>
              <a:rPr lang="fr-FR" sz="2400" dirty="0">
                <a:latin typeface="Athanasius" pitchFamily="2" charset="0"/>
              </a:rPr>
              <a:t> `</a:t>
            </a:r>
            <a:r>
              <a:rPr lang="fr-FR" sz="2400" dirty="0" err="1">
                <a:latin typeface="Athanasius" pitchFamily="2" charset="0"/>
              </a:rPr>
              <a:t>ènxaki</a:t>
            </a:r>
            <a:r>
              <a:rPr lang="fr-FR" sz="2400" dirty="0">
                <a:latin typeface="Athanasius" pitchFamily="2" charset="0"/>
              </a:rPr>
              <a:t> nem `</a:t>
            </a:r>
            <a:r>
              <a:rPr lang="fr-FR" sz="2400" dirty="0" err="1">
                <a:latin typeface="Athanasius" pitchFamily="2" charset="0"/>
              </a:rPr>
              <a:t>èt'hibi</a:t>
            </a:r>
            <a:r>
              <a:rPr lang="fr-FR" sz="2400" dirty="0">
                <a:latin typeface="Athanasius" pitchFamily="2" charset="0"/>
              </a:rPr>
              <a:t> `</a:t>
            </a:r>
            <a:r>
              <a:rPr lang="fr-FR" sz="2400" dirty="0" err="1">
                <a:latin typeface="Athanasius" pitchFamily="2" charset="0"/>
              </a:rPr>
              <a:t>èm`èvmou</a:t>
            </a:r>
            <a:r>
              <a:rPr lang="fr-FR" sz="2400" dirty="0">
                <a:latin typeface="Athanasius" pitchFamily="2" charset="0"/>
              </a:rPr>
              <a:t>. E]</a:t>
            </a:r>
            <a:r>
              <a:rPr lang="fr-FR" sz="2400" dirty="0" err="1">
                <a:latin typeface="Athanasius" pitchFamily="2" charset="0"/>
              </a:rPr>
              <a:t>wp</a:t>
            </a:r>
            <a:r>
              <a:rPr lang="fr-FR" sz="2400" dirty="0">
                <a:latin typeface="Athanasius" pitchFamily="2" charset="0"/>
              </a:rPr>
              <a:t> ai]</a:t>
            </a:r>
            <a:r>
              <a:rPr lang="fr-FR" sz="2400" dirty="0" err="1">
                <a:latin typeface="Athanasius" pitchFamily="2" charset="0"/>
              </a:rPr>
              <a:t>anmo</a:t>
            </a:r>
            <a:r>
              <a:rPr lang="fr-FR" sz="2400" dirty="0">
                <a:latin typeface="Athanasius" pitchFamily="2" charset="0"/>
              </a:rPr>
              <a:t>]i 'en `</a:t>
            </a:r>
            <a:r>
              <a:rPr lang="fr-FR" sz="2400" dirty="0" err="1">
                <a:latin typeface="Athanasius" pitchFamily="2" charset="0"/>
              </a:rPr>
              <a:t>èqmh</a:t>
            </a:r>
            <a:r>
              <a:rPr lang="fr-FR" sz="2400" dirty="0">
                <a:latin typeface="Athanasius" pitchFamily="2" charset="0"/>
              </a:rPr>
              <a:t>; `</a:t>
            </a:r>
            <a:r>
              <a:rPr lang="fr-FR" sz="2400" dirty="0" err="1">
                <a:latin typeface="Athanasius" pitchFamily="2" charset="0"/>
              </a:rPr>
              <a:t>èn`èt'hibi</a:t>
            </a:r>
            <a:r>
              <a:rPr lang="fr-FR" sz="2400" dirty="0">
                <a:latin typeface="Athanasius" pitchFamily="2" charset="0"/>
              </a:rPr>
              <a:t> `</a:t>
            </a:r>
            <a:r>
              <a:rPr lang="fr-FR" sz="2400" dirty="0" err="1">
                <a:latin typeface="Athanasius" pitchFamily="2" charset="0"/>
              </a:rPr>
              <a:t>èm`èvmou</a:t>
            </a:r>
            <a:r>
              <a:rPr lang="fr-FR" sz="2400" dirty="0">
                <a:latin typeface="Athanasius" pitchFamily="2" charset="0"/>
              </a:rPr>
              <a:t> &gt; `</a:t>
            </a:r>
            <a:r>
              <a:rPr lang="fr-FR" sz="2400" dirty="0" err="1">
                <a:latin typeface="Athanasius" pitchFamily="2" charset="0"/>
              </a:rPr>
              <a:t>ènnaer</a:t>
            </a:r>
            <a:r>
              <a:rPr lang="fr-FR" sz="2400" dirty="0">
                <a:latin typeface="Athanasius" pitchFamily="2" charset="0"/>
              </a:rPr>
              <a:t>\o; '</a:t>
            </a:r>
            <a:r>
              <a:rPr lang="fr-FR" sz="2400" dirty="0" err="1">
                <a:latin typeface="Athanasius" pitchFamily="2" charset="0"/>
              </a:rPr>
              <a:t>a`èt</a:t>
            </a:r>
            <a:r>
              <a:rPr lang="fr-FR" sz="2400" dirty="0">
                <a:latin typeface="Athanasius" pitchFamily="2" charset="0"/>
              </a:rPr>
              <a:t>\h `</a:t>
            </a:r>
            <a:r>
              <a:rPr lang="fr-FR" sz="2400" dirty="0" err="1">
                <a:latin typeface="Athanasius" pitchFamily="2" charset="0"/>
              </a:rPr>
              <a:t>èn</a:t>
            </a:r>
            <a:r>
              <a:rPr lang="fr-FR" sz="2400" dirty="0">
                <a:latin typeface="Athanasius" pitchFamily="2" charset="0"/>
              </a:rPr>
              <a:t>\</a:t>
            </a:r>
            <a:r>
              <a:rPr lang="fr-FR" sz="2400" dirty="0" err="1">
                <a:latin typeface="Athanasius" pitchFamily="2" charset="0"/>
              </a:rPr>
              <a:t>anpet</a:t>
            </a:r>
            <a:r>
              <a:rPr lang="fr-FR" sz="2400" dirty="0">
                <a:latin typeface="Athanasius" pitchFamily="2" charset="0"/>
              </a:rPr>
              <a:t>\</a:t>
            </a:r>
            <a:r>
              <a:rPr lang="fr-FR" sz="2400" dirty="0" err="1">
                <a:latin typeface="Athanasius" pitchFamily="2" charset="0"/>
              </a:rPr>
              <a:t>wou</a:t>
            </a:r>
            <a:r>
              <a:rPr lang="fr-FR" sz="2400" dirty="0">
                <a:latin typeface="Athanasius" pitchFamily="2" charset="0"/>
              </a:rPr>
              <a:t> je `</a:t>
            </a:r>
            <a:r>
              <a:rPr lang="fr-FR" sz="2400" dirty="0" err="1">
                <a:latin typeface="Athanasius" pitchFamily="2" charset="0"/>
              </a:rPr>
              <a:t>ènqok</a:t>
            </a:r>
            <a:r>
              <a:rPr lang="fr-FR" sz="2400" dirty="0">
                <a:latin typeface="Athanasius" pitchFamily="2" charset="0"/>
              </a:rPr>
              <a:t> `</a:t>
            </a:r>
            <a:r>
              <a:rPr lang="fr-FR" sz="2400" dirty="0" err="1">
                <a:latin typeface="Athanasius" pitchFamily="2" charset="0"/>
              </a:rPr>
              <a:t>èkxh</a:t>
            </a:r>
            <a:r>
              <a:rPr lang="fr-FR" sz="2400" dirty="0">
                <a:latin typeface="Athanasius" pitchFamily="2" charset="0"/>
              </a:rPr>
              <a:t> </a:t>
            </a:r>
            <a:r>
              <a:rPr lang="fr-FR" sz="2400" dirty="0" err="1">
                <a:latin typeface="Athanasius" pitchFamily="2" charset="0"/>
              </a:rPr>
              <a:t>nemhi</a:t>
            </a:r>
            <a:r>
              <a:rPr lang="fr-FR" sz="2400" dirty="0">
                <a:latin typeface="Athanasius" pitchFamily="2" charset="0"/>
              </a:rPr>
              <a:t> &gt; `</a:t>
            </a:r>
            <a:r>
              <a:rPr lang="fr-FR" sz="2400" dirty="0">
                <a:solidFill>
                  <a:srgbClr val="C00000"/>
                </a:solidFill>
                <a:latin typeface="Athanasius" pitchFamily="2" charset="0"/>
              </a:rPr>
              <a:t> </a:t>
            </a:r>
            <a:r>
              <a:rPr lang="fr-FR" sz="2400" dirty="0" err="1">
                <a:solidFill>
                  <a:srgbClr val="C00000"/>
                </a:solidFill>
                <a:latin typeface="Athanasius" pitchFamily="2" charset="0"/>
              </a:rPr>
              <a:t>allhloui`a</a:t>
            </a:r>
            <a:r>
              <a:rPr lang="fr-FR" sz="2400" dirty="0">
                <a:solidFill>
                  <a:srgbClr val="C00000"/>
                </a:solidFill>
                <a:latin typeface="Athanasius" pitchFamily="2" charset="0"/>
              </a:rPr>
              <a:t> </a:t>
            </a:r>
            <a:r>
              <a:rPr lang="fr-FR" sz="2400" dirty="0" err="1">
                <a:solidFill>
                  <a:srgbClr val="C00000"/>
                </a:solidFill>
                <a:latin typeface="Athanasius" pitchFamily="2" charset="0"/>
              </a:rPr>
              <a:t>Pek`èqronoc</a:t>
            </a:r>
            <a:r>
              <a:rPr lang="fr-FR" sz="2400" dirty="0">
                <a:solidFill>
                  <a:srgbClr val="C00000"/>
                </a:solidFill>
                <a:latin typeface="Athanasius" pitchFamily="2" charset="0"/>
              </a:rPr>
              <a:t> </a:t>
            </a:r>
            <a:r>
              <a:rPr lang="fr-FR" sz="2400" dirty="0" err="1">
                <a:solidFill>
                  <a:srgbClr val="C00000"/>
                </a:solidFill>
                <a:latin typeface="Athanasius" pitchFamily="2" charset="0"/>
              </a:rPr>
              <a:t>Vnou</a:t>
            </a:r>
            <a:r>
              <a:rPr lang="fr-FR" sz="2400" dirty="0">
                <a:solidFill>
                  <a:srgbClr val="C00000"/>
                </a:solidFill>
                <a:latin typeface="Athanasius" pitchFamily="2" charset="0"/>
              </a:rPr>
              <a:t>; ]a `</a:t>
            </a:r>
            <a:r>
              <a:rPr lang="fr-FR" sz="2400" dirty="0" err="1">
                <a:solidFill>
                  <a:srgbClr val="C00000"/>
                </a:solidFill>
                <a:latin typeface="Athanasius" pitchFamily="2" charset="0"/>
              </a:rPr>
              <a:t>èene</a:t>
            </a:r>
            <a:r>
              <a:rPr lang="fr-FR" sz="2400" dirty="0">
                <a:solidFill>
                  <a:srgbClr val="C00000"/>
                </a:solidFill>
                <a:latin typeface="Athanasius" pitchFamily="2" charset="0"/>
              </a:rPr>
              <a:t>\ `</a:t>
            </a:r>
            <a:r>
              <a:rPr lang="fr-FR" sz="2400" dirty="0" err="1">
                <a:solidFill>
                  <a:srgbClr val="C00000"/>
                </a:solidFill>
                <a:latin typeface="Athanasius" pitchFamily="2" charset="0"/>
              </a:rPr>
              <a:t>ènte</a:t>
            </a:r>
            <a:r>
              <a:rPr lang="fr-FR" sz="2400" dirty="0">
                <a:solidFill>
                  <a:srgbClr val="C00000"/>
                </a:solidFill>
                <a:latin typeface="Athanasius" pitchFamily="2" charset="0"/>
              </a:rPr>
              <a:t> </a:t>
            </a:r>
            <a:r>
              <a:rPr lang="fr-FR" sz="2400" dirty="0" err="1">
                <a:solidFill>
                  <a:srgbClr val="C00000"/>
                </a:solidFill>
                <a:latin typeface="Athanasius" pitchFamily="2" charset="0"/>
              </a:rPr>
              <a:t>pi`èene</a:t>
            </a:r>
            <a:r>
              <a:rPr lang="fr-FR" sz="2400" dirty="0">
                <a:solidFill>
                  <a:srgbClr val="C00000"/>
                </a:solidFill>
                <a:latin typeface="Athanasius" pitchFamily="2" charset="0"/>
              </a:rPr>
              <a:t>\ </a:t>
            </a:r>
            <a:r>
              <a:rPr lang="fr-FR" sz="2400" dirty="0">
                <a:latin typeface="Athanasius" pitchFamily="2" charset="0"/>
              </a:rPr>
              <a:t>al ? &gt; pi`è]</a:t>
            </a:r>
            <a:r>
              <a:rPr lang="fr-FR" sz="2400" dirty="0" err="1">
                <a:latin typeface="Athanasius" pitchFamily="2" charset="0"/>
              </a:rPr>
              <a:t>bwt</a:t>
            </a:r>
            <a:r>
              <a:rPr lang="fr-FR" sz="2400" dirty="0">
                <a:latin typeface="Athanasius" pitchFamily="2" charset="0"/>
              </a:rPr>
              <a:t> `</a:t>
            </a:r>
            <a:r>
              <a:rPr lang="fr-FR" sz="2400" dirty="0" err="1">
                <a:latin typeface="Athanasius" pitchFamily="2" charset="0"/>
              </a:rPr>
              <a:t>èm`èpcwouten</a:t>
            </a:r>
            <a:r>
              <a:rPr lang="fr-FR" sz="2400" dirty="0">
                <a:latin typeface="Athanasius" pitchFamily="2" charset="0"/>
              </a:rPr>
              <a:t> </a:t>
            </a:r>
            <a:r>
              <a:rPr lang="fr-FR" sz="2400" dirty="0" err="1">
                <a:latin typeface="Athanasius" pitchFamily="2" charset="0"/>
              </a:rPr>
              <a:t>pe</a:t>
            </a:r>
            <a:r>
              <a:rPr lang="fr-FR" sz="2400" dirty="0">
                <a:latin typeface="Athanasius" pitchFamily="2" charset="0"/>
              </a:rPr>
              <a:t> `</a:t>
            </a:r>
            <a:r>
              <a:rPr lang="fr-FR" sz="2400" dirty="0" err="1">
                <a:latin typeface="Athanasius" pitchFamily="2" charset="0"/>
              </a:rPr>
              <a:t>èp`è</a:t>
            </a:r>
            <a:r>
              <a:rPr lang="fr-FR" sz="2400" dirty="0">
                <a:latin typeface="Athanasius" pitchFamily="2" charset="0"/>
              </a:rPr>
              <a:t>]</a:t>
            </a:r>
            <a:r>
              <a:rPr lang="fr-FR" sz="2400" dirty="0" err="1">
                <a:latin typeface="Athanasius" pitchFamily="2" charset="0"/>
              </a:rPr>
              <a:t>bwt</a:t>
            </a:r>
            <a:r>
              <a:rPr lang="fr-FR" sz="2400" dirty="0">
                <a:latin typeface="Athanasius" pitchFamily="2" charset="0"/>
              </a:rPr>
              <a:t> `</a:t>
            </a:r>
            <a:r>
              <a:rPr lang="fr-FR" sz="2400" dirty="0" err="1">
                <a:latin typeface="Athanasius" pitchFamily="2" charset="0"/>
              </a:rPr>
              <a:t>ènte</a:t>
            </a:r>
            <a:r>
              <a:rPr lang="fr-FR" sz="2400" dirty="0">
                <a:latin typeface="Athanasius" pitchFamily="2" charset="0"/>
              </a:rPr>
              <a:t> </a:t>
            </a:r>
            <a:r>
              <a:rPr lang="fr-FR" sz="2400" dirty="0" err="1">
                <a:latin typeface="Athanasius" pitchFamily="2" charset="0"/>
              </a:rPr>
              <a:t>tekmetouro</a:t>
            </a:r>
            <a:r>
              <a:rPr lang="fr-FR" sz="2400" dirty="0">
                <a:latin typeface="Athanasius" pitchFamily="2" charset="0"/>
              </a:rPr>
              <a:t>. </a:t>
            </a:r>
            <a:r>
              <a:rPr lang="fr-FR" sz="2400" dirty="0" err="1">
                <a:latin typeface="Athanasius" pitchFamily="2" charset="0"/>
              </a:rPr>
              <a:t>Ou`ècmurna</a:t>
            </a:r>
            <a:r>
              <a:rPr lang="fr-FR" sz="2400" dirty="0">
                <a:latin typeface="Athanasius" pitchFamily="2" charset="0"/>
              </a:rPr>
              <a:t> nem </a:t>
            </a:r>
            <a:r>
              <a:rPr lang="fr-FR" sz="2400" dirty="0" err="1">
                <a:latin typeface="Athanasius" pitchFamily="2" charset="0"/>
              </a:rPr>
              <a:t>ou`èctakth</a:t>
            </a:r>
            <a:r>
              <a:rPr lang="fr-FR" sz="2400" dirty="0">
                <a:latin typeface="Athanasius" pitchFamily="2" charset="0"/>
              </a:rPr>
              <a:t> nem </a:t>
            </a:r>
            <a:r>
              <a:rPr lang="fr-FR" sz="2400" dirty="0" err="1">
                <a:latin typeface="Athanasius" pitchFamily="2" charset="0"/>
              </a:rPr>
              <a:t>oukaci`èa</a:t>
            </a:r>
            <a:r>
              <a:rPr lang="fr-FR" sz="2400" dirty="0">
                <a:latin typeface="Athanasius" pitchFamily="2" charset="0"/>
              </a:rPr>
              <a:t> &gt; `</a:t>
            </a:r>
            <a:r>
              <a:rPr lang="fr-FR" sz="2400" dirty="0" err="1">
                <a:latin typeface="Athanasius" pitchFamily="2" charset="0"/>
              </a:rPr>
              <a:t>èebol'en</a:t>
            </a:r>
            <a:r>
              <a:rPr lang="fr-FR" sz="2400" dirty="0">
                <a:latin typeface="Athanasius" pitchFamily="2" charset="0"/>
              </a:rPr>
              <a:t> </a:t>
            </a:r>
            <a:r>
              <a:rPr lang="fr-FR" sz="2400" dirty="0" err="1">
                <a:latin typeface="Athanasius" pitchFamily="2" charset="0"/>
              </a:rPr>
              <a:t>nek`è</a:t>
            </a:r>
            <a:r>
              <a:rPr lang="fr-FR" sz="2400" dirty="0">
                <a:latin typeface="Athanasius" pitchFamily="2" charset="0"/>
              </a:rPr>
              <a:t>\</a:t>
            </a:r>
            <a:r>
              <a:rPr lang="fr-FR" sz="2400" dirty="0" err="1">
                <a:latin typeface="Athanasius" pitchFamily="2" charset="0"/>
              </a:rPr>
              <a:t>bwc</a:t>
            </a:r>
            <a:r>
              <a:rPr lang="fr-FR" sz="2400" dirty="0">
                <a:latin typeface="Athanasius" pitchFamily="2" charset="0"/>
              </a:rPr>
              <a:t> &gt; </a:t>
            </a:r>
            <a:r>
              <a:rPr lang="fr-FR" sz="2400" dirty="0">
                <a:solidFill>
                  <a:srgbClr val="C00000"/>
                </a:solidFill>
                <a:latin typeface="Athanasius" pitchFamily="2" charset="0"/>
              </a:rPr>
              <a:t>`</a:t>
            </a:r>
            <a:r>
              <a:rPr lang="fr-FR" sz="2400" dirty="0" err="1">
                <a:solidFill>
                  <a:srgbClr val="C00000"/>
                </a:solidFill>
                <a:latin typeface="Athanasius" pitchFamily="2" charset="0"/>
              </a:rPr>
              <a:t>allhloui`a</a:t>
            </a:r>
            <a:r>
              <a:rPr lang="fr-FR" sz="2400" dirty="0">
                <a:solidFill>
                  <a:srgbClr val="C00000"/>
                </a:solidFill>
                <a:latin typeface="Athanasius" pitchFamily="2" charset="0"/>
              </a:rPr>
              <a:t> </a:t>
            </a:r>
          </a:p>
          <a:p>
            <a:pPr marL="0" indent="0" algn="just">
              <a:buNone/>
            </a:pPr>
            <a:endParaRPr lang="fr-FR" dirty="0">
              <a:solidFill>
                <a:srgbClr val="C00000"/>
              </a:solidFill>
              <a:latin typeface="Athanasius" pitchFamily="2" charset="0"/>
            </a:endParaRPr>
          </a:p>
          <a:p>
            <a:pPr marL="0" indent="0" algn="just">
              <a:buNone/>
            </a:pPr>
            <a:endParaRPr lang="fr-FR"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780928"/>
            <a:ext cx="5400600" cy="3672407"/>
          </a:xfrm>
          <a:prstGeom prst="rect">
            <a:avLst/>
          </a:prstGeom>
        </p:spPr>
        <p:txBody>
          <a:bodyPr wrap="square">
            <a:normAutofit fontScale="92500" lnSpcReduction="20000"/>
          </a:bodyPr>
          <a:lstStyle/>
          <a:p>
            <a:pPr algn="just" rtl="1"/>
            <a:r>
              <a:rPr lang="ar-SA" sz="2000" b="1" i="1" dirty="0">
                <a:solidFill>
                  <a:srgbClr val="C00000"/>
                </a:solidFill>
              </a:rPr>
              <a:t>مزمور  ٨٧ : ٤، مز ٢٢ : ٣</a:t>
            </a:r>
            <a:r>
              <a:rPr lang="ar-SA" sz="2000" dirty="0"/>
              <a:t> </a:t>
            </a:r>
            <a:endParaRPr lang="fr-FR" sz="2000" dirty="0"/>
          </a:p>
          <a:p>
            <a:pPr algn="just" rtl="1"/>
            <a:r>
              <a:rPr lang="ar-SA" sz="2800" b="1" dirty="0"/>
              <a:t>جعلوني في جب سفلي في مواضع مظلمة وظلال الموت،</a:t>
            </a:r>
            <a:endParaRPr lang="fr-FR" sz="2800" b="1" dirty="0"/>
          </a:p>
          <a:p>
            <a:pPr algn="just" rtl="1"/>
            <a:r>
              <a:rPr lang="ar-SA" sz="2800" b="1" dirty="0"/>
              <a:t>وإن سلكت في وسط ظلال الموت فلا أخشي من الشر لأنك معي </a:t>
            </a:r>
            <a:r>
              <a:rPr lang="ar-SA" sz="2800" b="1" dirty="0" err="1">
                <a:solidFill>
                  <a:srgbClr val="C00000"/>
                </a:solidFill>
              </a:rPr>
              <a:t>الليلويا</a:t>
            </a:r>
            <a:endParaRPr lang="ar-SA" sz="2800" b="1" i="1" dirty="0">
              <a:solidFill>
                <a:srgbClr val="C00000"/>
              </a:solidFill>
            </a:endParaRPr>
          </a:p>
          <a:p>
            <a:pPr algn="just" rtl="1"/>
            <a:endParaRPr lang="fr-FR" sz="2800" b="1" i="1" dirty="0">
              <a:solidFill>
                <a:srgbClr val="C00000"/>
              </a:solidFill>
            </a:endParaRPr>
          </a:p>
          <a:p>
            <a:pPr algn="just" rtl="1"/>
            <a:r>
              <a:rPr lang="ar-SA" sz="2800" b="1" i="1" dirty="0">
                <a:solidFill>
                  <a:srgbClr val="C00000"/>
                </a:solidFill>
              </a:rPr>
              <a:t>مزمور  ٤٤ : ٩، ١١- </a:t>
            </a:r>
            <a:endParaRPr lang="fr-FR" sz="2800" b="1" i="1" dirty="0">
              <a:solidFill>
                <a:srgbClr val="C00000"/>
              </a:solidFill>
            </a:endParaRPr>
          </a:p>
          <a:p>
            <a:pPr algn="just" rtl="1"/>
            <a:r>
              <a:rPr lang="ar-SA" sz="3600" b="1" dirty="0"/>
              <a:t>كرسيك يا الله إلي دهر الدهور، قضيب الإستقامة هو قضيب ملكك، المر والميعة والسليخة من ثيابك </a:t>
            </a:r>
            <a:r>
              <a:rPr lang="ar-SA" sz="3600" b="1" dirty="0">
                <a:solidFill>
                  <a:srgbClr val="C00000"/>
                </a:solidFill>
              </a:rPr>
              <a:t>الليلويا</a:t>
            </a:r>
            <a:endParaRPr lang="ar-SA" sz="36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2636912"/>
            <a:ext cx="5472608"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300" b="1" i="1" dirty="0">
                <a:solidFill>
                  <a:srgbClr val="C00000"/>
                </a:solidFill>
              </a:rPr>
              <a:t>Psaume 87 : 5 et 6 et 22 : 4</a:t>
            </a:r>
          </a:p>
          <a:p>
            <a:pPr marL="1588" indent="-1588" algn="just">
              <a:buNone/>
            </a:pPr>
            <a:r>
              <a:rPr lang="fr-FR" sz="2300" b="1" dirty="0"/>
              <a:t>On me voit déjà descendre dans la fosse, ma place est parmi les morts, Si je traverse les ravins de la mort, Je ne crains aucun mal, car Tu es avec moi. </a:t>
            </a:r>
            <a:r>
              <a:rPr lang="fr-FR" sz="2300" b="1" dirty="0">
                <a:solidFill>
                  <a:srgbClr val="C00000"/>
                </a:solidFill>
              </a:rPr>
              <a:t>Alléluia</a:t>
            </a:r>
          </a:p>
          <a:p>
            <a:pPr marL="1588" indent="-1588" algn="just">
              <a:buNone/>
            </a:pPr>
            <a:r>
              <a:rPr lang="fr-FR" sz="2300" b="1" i="1" dirty="0">
                <a:solidFill>
                  <a:srgbClr val="C00000"/>
                </a:solidFill>
              </a:rPr>
              <a:t>Psaume 142 : 6 et 7 </a:t>
            </a:r>
          </a:p>
          <a:p>
            <a:pPr marL="1588" indent="-1588" algn="just">
              <a:buNone/>
            </a:pPr>
            <a:r>
              <a:rPr lang="fr-FR" sz="2300" b="1" dirty="0"/>
              <a:t>Ton Trône est divin, un Trône éternel, ton sceptre royal est sceptre de droiture. </a:t>
            </a:r>
          </a:p>
          <a:p>
            <a:pPr marL="1588" indent="-1588" algn="just">
              <a:buNone/>
            </a:pPr>
            <a:r>
              <a:rPr lang="fr-FR" sz="2300" b="1" dirty="0"/>
              <a:t>La myrrhe et l'aloès parfument ton vêtement. </a:t>
            </a:r>
            <a:r>
              <a:rPr lang="fr-FR" sz="2300" b="1" dirty="0">
                <a:solidFill>
                  <a:srgbClr val="C00000"/>
                </a:solidFill>
              </a:rPr>
              <a:t>Alléluia</a:t>
            </a:r>
          </a:p>
        </p:txBody>
      </p:sp>
    </p:spTree>
    <p:extLst>
      <p:ext uri="{BB962C8B-B14F-4D97-AF65-F5344CB8AC3E}">
        <p14:creationId xmlns:p14="http://schemas.microsoft.com/office/powerpoint/2010/main" val="3310775244"/>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73065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que le Seigneur m'a fait entrer en possession de ce pays, alors que c'est en raison de leur perversité que le Seigneur dépossède ces nations à ton profit. Ce n'est pas en raison de ta juste conduite ni de la droiture de ton cœur que tu entres en possession de leur pays, mais c'est en raison de leur perversité que le Seigneur ton Dieu dépossède ces nations à ton profit; et c'est aussi pour tenir la parole qu'il a jurée à tes pères, Abraham, Isaac et Jacob.</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أخرجني الرب لأمتلك هذه الأرض الجيدة، ولأجل إثم هؤلاء الشعوب يبيدهم الرب من أمام وجهك. ليس من أجل برّك وطهارة قلبك تمضي لترث أرضهم، بل ليفي بالعهد الذي أقسم </a:t>
            </a:r>
            <a:r>
              <a:rPr lang="ar-SA" sz="3600" b="1" dirty="0" err="1">
                <a:latin typeface="Times New Roman" panose="02020603050405020304" pitchFamily="18" charset="0"/>
              </a:rPr>
              <a:t>به</a:t>
            </a:r>
            <a:r>
              <a:rPr lang="ar-SA" sz="3600" b="1" dirty="0">
                <a:latin typeface="Times New Roman" panose="02020603050405020304" pitchFamily="18" charset="0"/>
              </a:rPr>
              <a:t> لآبائك إبراهيم واسحق </a:t>
            </a:r>
            <a:r>
              <a:rPr lang="ar-SA" sz="3600" b="1" dirty="0" err="1">
                <a:latin typeface="Times New Roman" panose="02020603050405020304" pitchFamily="18" charset="0"/>
              </a:rPr>
              <a:t>ويعقوب.</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39471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1-14</a:t>
            </a:r>
            <a:endParaRPr lang="fr-FR" sz="2800" b="1" dirty="0">
              <a:solidFill>
                <a:srgbClr val="C00000"/>
              </a:solidFill>
            </a:endParaRPr>
          </a:p>
          <a:p>
            <a:pPr marL="0" indent="0" algn="just">
              <a:buNone/>
            </a:pPr>
            <a:r>
              <a:rPr lang="fr-FR" sz="2800" b="1" dirty="0"/>
              <a:t>Le matin étant arrivé, tous les grands prêtres et les anciens du peuple tinrent un conseil contre Jésus, en sorte de le faire mourir. Et, après l'avoir ligoté, ils l'emmenèrent et le livrèrent à Pilate le gouverneur. Alors Judas, qui l'avait livré, voyant qu'il avait été condamné, fut pris de remords et rapporta les trente pièces d'argent aux grands prêtres et aux anciens: J'ai péché, dit-il, en livrant un sang innocent.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٢٧: ١-١٤</a:t>
            </a:r>
            <a:r>
              <a:rPr lang="ar-SA" sz="3600" b="1" i="1" dirty="0"/>
              <a:t> </a:t>
            </a:r>
            <a:endParaRPr lang="fr-FR" sz="3600" b="1" i="1" dirty="0"/>
          </a:p>
          <a:p>
            <a:pPr algn="just" rtl="1"/>
            <a:r>
              <a:rPr lang="ar-SA" sz="3600" b="1" dirty="0"/>
              <a:t>ولما كان الصباح تشاور جميع رؤساء الكهنة وشيوخ الشعب على يسوع </a:t>
            </a:r>
            <a:r>
              <a:rPr lang="ar-SA" sz="3600" b="1" dirty="0" err="1"/>
              <a:t>لكى</a:t>
            </a:r>
            <a:r>
              <a:rPr lang="ar-SA" sz="3600" b="1" dirty="0"/>
              <a:t> يقتلوه، فأوثقوه وأخذوه وأسلموه إلى </a:t>
            </a:r>
            <a:r>
              <a:rPr lang="ar-SA" sz="3600" b="1" dirty="0" err="1"/>
              <a:t>بيلاطس</a:t>
            </a:r>
            <a:r>
              <a:rPr lang="ar-SA" sz="3600" b="1" dirty="0"/>
              <a:t> </a:t>
            </a:r>
            <a:r>
              <a:rPr lang="ar-SA" sz="3600" b="1" dirty="0" err="1"/>
              <a:t>الوالى</a:t>
            </a:r>
            <a:r>
              <a:rPr lang="ar-SA" sz="3600" b="1" dirty="0"/>
              <a:t>. حينئذ لما رأى يهوذا الذي أسلمه أنه قد دين، ندم ورد الثلاثين من الفضة إلى رؤساء الكهنة والشيوخ قائلا: </a:t>
            </a:r>
            <a:r>
              <a:rPr lang="ar-SA" sz="3600" b="1" dirty="0" err="1"/>
              <a:t>إنى</a:t>
            </a:r>
            <a:r>
              <a:rPr lang="ar-SA" sz="3600" b="1" dirty="0"/>
              <a:t> قد أخطأت إذ سلمت دماً ذكيا.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51876430"/>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err="1">
                <a:solidFill>
                  <a:srgbClr val="C00000"/>
                </a:solidFill>
              </a:rPr>
              <a:t>Matthieu</a:t>
            </a:r>
            <a:r>
              <a:rPr lang="en-US" sz="2800" b="1" i="1" dirty="0">
                <a:solidFill>
                  <a:srgbClr val="C00000"/>
                </a:solidFill>
              </a:rPr>
              <a:t> 27 : 57-61 </a:t>
            </a:r>
          </a:p>
          <a:p>
            <a:pPr marL="0" indent="0" algn="just">
              <a:buNone/>
            </a:pPr>
            <a:r>
              <a:rPr lang="fr-FR" sz="2800" b="1" dirty="0"/>
              <a:t>Le soir venu, il vint un homme riche d'</a:t>
            </a:r>
            <a:r>
              <a:rPr lang="fr-FR" sz="2800" b="1" dirty="0" err="1"/>
              <a:t>Arimathie</a:t>
            </a:r>
            <a:r>
              <a:rPr lang="fr-FR" sz="2800" b="1" dirty="0"/>
              <a:t>, du nom de Joseph, qui s'était fait, lui aussi, disciple de Jésus. Il alla trouver Pilate et réclama le corps de Jésus. Alors Pilate ordonna qu'on le lui remît. Joseph prit donc le corps, le roula dans un linceul propre et le mit dans le tombeau neuf qu'il s'était fait tailler dans le roc; puis il roula une grande pierre à l'entrée du tombeau et s'en alla. Or il y avait là Marie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متى ٢٧ : ٥٧ – ٦١</a:t>
            </a:r>
            <a:r>
              <a:rPr lang="ar-SA" sz="3600" dirty="0"/>
              <a:t> </a:t>
            </a:r>
            <a:endParaRPr lang="fr-FR" sz="3600" dirty="0"/>
          </a:p>
          <a:p>
            <a:pPr algn="just" rtl="1"/>
            <a:r>
              <a:rPr lang="ar-SA" sz="3600" b="1" dirty="0"/>
              <a:t>ولما كان المساء جاء رجل غني من الرامة إسمه يوسف، وكان هذا أيضاً تلم</a:t>
            </a:r>
            <a:r>
              <a:rPr lang="ar-EG" sz="3600" b="1" dirty="0"/>
              <a:t>ي</a:t>
            </a:r>
            <a:r>
              <a:rPr lang="ar-SA" sz="3600" b="1" dirty="0"/>
              <a:t>ذاً ليسوع، فهذا جاء إلي بيلاطس وطلب جسد يسوع، فأمر بيلاطس حينئذ أن يعط</a:t>
            </a:r>
            <a:r>
              <a:rPr lang="ar-EG" sz="3600" b="1" dirty="0"/>
              <a:t>ى ل</a:t>
            </a:r>
            <a:r>
              <a:rPr lang="ar-SA" sz="3600" b="1" dirty="0" err="1"/>
              <a:t>ه.</a:t>
            </a:r>
            <a:r>
              <a:rPr lang="ar-SA" sz="3600" b="1" dirty="0"/>
              <a:t> فأخذ يوسف الجسد ولفه بلفائف من الكتان النقي، ووضعه في قبره الجديد الذي كان قد نحته في الصخرة ثم دحرج حجراً عظيماً علي باب القبر ومضي، وكانت هناك مريم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10911412"/>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a:t>
            </a:r>
            <a:r>
              <a:rPr lang="fr-FR" sz="2800" b="1" dirty="0" err="1"/>
              <a:t>Magdala</a:t>
            </a:r>
            <a:r>
              <a:rPr lang="fr-FR" sz="2800" b="1" dirty="0"/>
              <a:t> et l'autre Marie, assises en face du sépulcre.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المجدلية ومريم الأخري جالستين تجاه القبر.</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165949015"/>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42 à 16 : 1 </a:t>
            </a:r>
          </a:p>
          <a:p>
            <a:pPr marL="0" indent="0" algn="just">
              <a:buNone/>
            </a:pPr>
            <a:r>
              <a:rPr lang="fr-FR" sz="2800" b="1" dirty="0"/>
              <a:t>Déjà le soir était venu et comme c'était la Préparation, c'est-à- dire la veille du sabbat, Joseph d'</a:t>
            </a:r>
            <a:r>
              <a:rPr lang="fr-FR" sz="2800" b="1" dirty="0" err="1"/>
              <a:t>Arimathie</a:t>
            </a:r>
            <a:r>
              <a:rPr lang="fr-FR" sz="2800" b="1" dirty="0"/>
              <a:t>, membre notable du Conseil, qui attendait lui aussi le Royaume de Dieu, s'en vint hardiment trouver Pilate et réclama le corps de Jésus. Pilate s'étonna qu'il fût déjà mort et, ayant fait appeler le centurion, il lui demanda s'il était mort depuis longtemps. Informé par le centurion, il octroya le corps à Joseph. </a:t>
            </a: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rPr>
              <a:t>مرقس ١٥ : ٤٢ - ١٦: ١</a:t>
            </a:r>
            <a:endParaRPr lang="fr-FR" sz="3600" b="1" i="1" dirty="0">
              <a:solidFill>
                <a:srgbClr val="C00000"/>
              </a:solidFill>
            </a:endParaRPr>
          </a:p>
          <a:p>
            <a:pPr algn="just" rtl="1"/>
            <a:r>
              <a:rPr lang="ar-SA" sz="3600" b="1" dirty="0"/>
              <a:t>ولما كان المساء، ولأنها كانت الجمعة التي هي قبل السبت، جاء يوسف الذي من الرامة، وكان شريفاً حسن اليسار، ذا مشورة، وكان هو أيضاً يترجي ملكوت الله، فتجاسر ودخل إلي بيلاطس وطلب جسد يسوع. فتعجب بيلاطس أنه قد مات هكذا سريعاً، فإستدعي قائد المئة وسأله : هل له زمان قد </a:t>
            </a:r>
            <a:r>
              <a:rPr lang="ar-SA" sz="3600" b="1" dirty="0" err="1"/>
              <a:t>مات؟</a:t>
            </a:r>
            <a:r>
              <a:rPr lang="ar-SA" sz="3600" b="1" dirty="0"/>
              <a:t> ولما عرف من قائد المئة أعطي جسد يسوع ليوسف،</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244280270"/>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Celui-ci, ayant acheté un linceul, descendit Jésus, l'enveloppa dans le linceul et le déposa dans une tombe qui avait été taillée dans le roc; puis il roula une pierre à l'entrée du tombeau. Or, Marie de </a:t>
            </a:r>
            <a:r>
              <a:rPr lang="fr-FR" sz="2800" b="1" dirty="0" err="1"/>
              <a:t>Magdala</a:t>
            </a:r>
            <a:r>
              <a:rPr lang="fr-FR" sz="2800" b="1" dirty="0"/>
              <a:t> et Marie, mère de Joset, regardaient où on l'avait mis. Quand le sabbat fut passé, Marie de </a:t>
            </a:r>
            <a:r>
              <a:rPr lang="fr-FR" sz="2800" b="1" dirty="0" err="1"/>
              <a:t>Magdala</a:t>
            </a:r>
            <a:r>
              <a:rPr lang="fr-FR" sz="2800" b="1" dirty="0"/>
              <a:t>, Marie, mère de Jacques, et Salomé achetèrent des aromates pour aller oindre le corps.</a:t>
            </a: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فإشتري يوسف لفافة من الكتان، ثم أنزله ولفه بها، ووضعه في قبر كان منحوتاً في صخرة، ودحرج حجراً علي باب القبر، وكانت مريم المجدلية ومريم أم يوسي تنظران أين وضع ولما إنقضي السبت إشترت مريم المجدلية ومريم أم يعقوب وسالومة حنوطاً ليأتين ويحنطنه.</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25606833"/>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Luc 23 : 50-56</a:t>
            </a:r>
          </a:p>
          <a:p>
            <a:pPr marL="0" indent="0" algn="just">
              <a:buNone/>
            </a:pPr>
            <a:r>
              <a:rPr lang="fr-FR" sz="2800" b="1" dirty="0"/>
              <a:t>Et voici un homme nommé Joseph, membre du Conseil, homme droit et juste. Celui-là n'avait pas donné son assentiment au dessein ni à l'acte des autres. Il était d'</a:t>
            </a:r>
            <a:r>
              <a:rPr lang="fr-FR" sz="2800" b="1" dirty="0" err="1"/>
              <a:t>Arimathie</a:t>
            </a:r>
            <a:r>
              <a:rPr lang="fr-FR" sz="2800" b="1" dirty="0"/>
              <a:t>, ville juive, et il attendait le Royaume de Dieu. Il alla trouver Pilate et réclama le corps de Jésus. Il le descendit, le roula dans un linceul et le mit dans une tombe taillée dans le roc, où personne encore n'avait été placé.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لوقا ٢٣ : ٥٠ -٥٦</a:t>
            </a:r>
            <a:r>
              <a:rPr lang="ar-SA" sz="3600" dirty="0"/>
              <a:t> </a:t>
            </a:r>
            <a:endParaRPr lang="fr-FR" sz="3600" dirty="0"/>
          </a:p>
          <a:p>
            <a:pPr algn="just" rtl="1"/>
            <a:r>
              <a:rPr lang="ar-SA" sz="3600" b="1" dirty="0"/>
              <a:t>وإذا برجل إسمه يوسف وكان مشيراً ورجلاً صالحاً باراً. هذا لم يكن موافقاً لرأيهم وعملهم، وكان من الرامة مدينة لليهود، وكان هو أيضاً ينتظر ملكوت الله. هذا تقدم إلي بيلاطس وطلب جسد يسوع، فأنزله ولفه في لفافه من الكتان ووضعه في قبر قد نحته، ولم يكن قد وضع فيه أحد، ودحرج حجراً عظيماً علي باب </a:t>
            </a:r>
            <a:r>
              <a:rPr lang="ar-SA" sz="3600" b="1" dirty="0" err="1"/>
              <a:t>القبر.</a:t>
            </a:r>
            <a:r>
              <a:rPr lang="ar-SA" sz="3600" b="1" dirty="0"/>
              <a:t> </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1494136"/>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C'était le jour de la Préparation, et le sabbat commençait à poindre. Cependant les femmes qui étaient venues avec lui de Galilée avaient suivi Joseph; elles regardèrent le tombeau et comment son corps avait été mis. Puis elles s'en retournèrent et préparèrent aromates et parfums. Et le sabbat, elles se tinrent en repos, selon le précepte.</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Dieu éternellement.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وكان يوم الجمعة، وقد </a:t>
            </a:r>
            <a:r>
              <a:rPr lang="ar-EG" sz="3600" b="1" dirty="0"/>
              <a:t>أ</a:t>
            </a:r>
            <a:r>
              <a:rPr lang="ar-SA" sz="3600" b="1" dirty="0"/>
              <a:t>خذ السبت </a:t>
            </a:r>
            <a:r>
              <a:rPr lang="ar-SA" sz="3600" b="1" dirty="0" err="1"/>
              <a:t>يلوح.</a:t>
            </a:r>
            <a:r>
              <a:rPr lang="ar-SA" sz="3600" b="1" dirty="0"/>
              <a:t> وتبع</a:t>
            </a:r>
            <a:r>
              <a:rPr lang="ar-EG" sz="3600" b="1" dirty="0"/>
              <a:t>ن</a:t>
            </a:r>
            <a:r>
              <a:rPr lang="ar-SA" sz="3600" b="1" dirty="0"/>
              <a:t>ه النسوة اللواتي أتين معه من الجليل، فأبصرن القبر وكيف وضع فيه جسده، فرجعن وأعددن حنوطاً وأطياباً، وفي السبت إسترحن حسب الوصية. </a:t>
            </a:r>
            <a:endParaRPr lang="fr-FR" sz="3600" b="1" dirty="0"/>
          </a:p>
          <a:p>
            <a:pPr algn="just" rtl="1"/>
            <a:endParaRPr lang="fr-FR" sz="3600" b="1" dirty="0"/>
          </a:p>
          <a:p>
            <a:pPr algn="just" rtl="1"/>
            <a:r>
              <a:rPr lang="ar-SA" sz="3600" b="1" i="1" dirty="0">
                <a:solidFill>
                  <a:srgbClr val="C00000"/>
                </a:solidFill>
              </a:rPr>
              <a:t>والمجد لله دائماً.</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35112949"/>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38-42 </a:t>
            </a:r>
          </a:p>
          <a:p>
            <a:pPr marL="0" indent="3175" algn="just">
              <a:buNone/>
            </a:pPr>
            <a:r>
              <a:rPr lang="fr-FR" sz="2800" b="1" dirty="0"/>
              <a:t>Après ces événements, Joseph d'</a:t>
            </a:r>
            <a:r>
              <a:rPr lang="fr-FR" sz="2800" b="1" dirty="0" err="1"/>
              <a:t>Arimathie</a:t>
            </a:r>
            <a:r>
              <a:rPr lang="fr-FR" sz="2800" b="1" dirty="0"/>
              <a:t>, qui était disciple de Jésus, mais en secret par peur des Juifs, demanda à Pilate de pouvoir enlever le corps de Jésus. Pilate le permit. Ils vinrent donc et enlevèrent son corps. Nicodème - celui qui précédemment était venu, de nuit, trouver Jésus - vint aussi, apportant un mélange de myrrhe et d'aloès, d'environ cent livres.</a:t>
            </a:r>
          </a:p>
          <a:p>
            <a:pPr marL="0" indent="3175" algn="just">
              <a:buNone/>
            </a:pPr>
            <a:r>
              <a:rPr lang="fr-FR" sz="2800" b="1" dirty="0"/>
              <a:t>Ils prirent donc le corps de Jésus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١٩ : ٣٨ -٤٢</a:t>
            </a:r>
            <a:endParaRPr lang="fr-FR" sz="3600" b="1" i="1" dirty="0">
              <a:solidFill>
                <a:srgbClr val="C00000"/>
              </a:solidFill>
            </a:endParaRPr>
          </a:p>
          <a:p>
            <a:pPr algn="just" rtl="1"/>
            <a:r>
              <a:rPr lang="ar-SA" sz="3600" b="1" dirty="0"/>
              <a:t>ومن بعد هذا جاء يوسف الذي من الرامة، وهو تلميذ ليسوع وكان مستتراً خوفاً من اليهود، سأل بيلاطس أن </a:t>
            </a:r>
            <a:r>
              <a:rPr lang="ar-EG" sz="3600" b="1" dirty="0"/>
              <a:t>يأخذ </a:t>
            </a:r>
            <a:r>
              <a:rPr lang="ar-SA" sz="3600" b="1" dirty="0"/>
              <a:t>جسد يسوع، فأذن له بيلاطس أن يعطي له، فجاء وحمل جسد يسوع، وجاء أيضاً نيقوديموس الذي كان قد جاء أولاً إلي يسوع ليلاً، ومعه حنوط مر وصبر، نحو مئة رطل، فأخذا جسد يسوع</a:t>
            </a:r>
            <a:r>
              <a:rPr lang="fr-FR"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101922898"/>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et le lièrent de linges, avec les aromates, selon le mode de sépulture en usage chez les Juifs. Or il y avait un jardin au lieu où il avait été crucifié, et, dans ce jardin, un tombeau neuf, dans lequel personne n'avait encore été mis. À cause de la Préparation des Juifs, comme le tombeau était proche, c'est là qu'ils déposèrent Jésus.</a:t>
            </a:r>
            <a:endParaRPr lang="fr-FR" sz="2800" b="1" dirty="0">
              <a:solidFill>
                <a:srgbClr val="C00000"/>
              </a:solidFill>
            </a:endParaRPr>
          </a:p>
          <a:p>
            <a:pPr marL="0" indent="3175" algn="just">
              <a:buNone/>
            </a:pPr>
            <a:endParaRPr lang="fr-FR" sz="2800" b="1" i="1" dirty="0">
              <a:solidFill>
                <a:srgbClr val="C00000"/>
              </a:solidFill>
            </a:endParaRP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ولفاه في لفائف كتان مع </a:t>
            </a:r>
            <a:r>
              <a:rPr lang="ar-SA" sz="3600" b="1" dirty="0" err="1"/>
              <a:t>الأطيا</a:t>
            </a:r>
            <a:r>
              <a:rPr lang="ar-EG" sz="3600" b="1" dirty="0"/>
              <a:t>ب</a:t>
            </a:r>
            <a:r>
              <a:rPr lang="ar-SA" sz="3600" b="1" dirty="0"/>
              <a:t> كعادة اليهود أن يكفنوا. وكان في الموضع الذي صلب فيه يسوع بستان، وكان في البستان قبر جديد لم يوضع فيه أحد قط، فهناك وضعا يسوع لسبب إستعداد اليهود. لأن القبر كان قريباً منهم. </a:t>
            </a:r>
            <a:endParaRPr lang="fr-FR" sz="3600" b="1" dirty="0"/>
          </a:p>
          <a:p>
            <a:pPr algn="just" rtl="1"/>
            <a:endParaRPr lang="fr-FR" sz="3600" b="1" dirty="0"/>
          </a:p>
          <a:p>
            <a:pPr algn="just" rtl="1"/>
            <a:r>
              <a:rPr lang="ar-SA" sz="3600" b="1" i="1" dirty="0">
                <a:solidFill>
                  <a:srgbClr val="C00000"/>
                </a:solidFill>
              </a:rPr>
              <a:t>والمجد لله دائماً.</a:t>
            </a:r>
            <a:endParaRPr lang="fr-FR"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70935819"/>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159425316"/>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103664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ils dirent: «Que nous importe? A toi de voir.» Jetant alors les pièces dans le sanctuaire, il se retira et s'en alla se pendre. Ayant ramassé l'argent, les grands prêtres dirent: «Il n'est pas permis de le verser au trésor, puisque c'est le prix du sang." Après délibération, ils achetèrent avec cet argent le "champ du potier" comme lieu de sépulture pour les étrangers. Voilà pourquoi ce champ-là s'est appelé jusqu'à ce jour le "Champ du Sang".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فقالوا له: ما شأننا؟ ما </a:t>
            </a:r>
            <a:r>
              <a:rPr lang="ar-SA" sz="3600" b="1" dirty="0" err="1"/>
              <a:t>علينا؟</a:t>
            </a:r>
            <a:r>
              <a:rPr lang="ar-SA" sz="3600" b="1" dirty="0"/>
              <a:t> أبصر أنت! فطرح الفضة في الهيكل، ومضى، فخنق نفسه</a:t>
            </a:r>
            <a:r>
              <a:rPr lang="ar-BH" sz="3600" b="1" dirty="0" err="1"/>
              <a:t>.</a:t>
            </a:r>
            <a:r>
              <a:rPr lang="ar-SA" sz="3600" b="1" dirty="0"/>
              <a:t> فأخذ رؤساء الكهنة الفضة وقالوا: لا يحل لنا أن نلقيها في بيت القربان لأنها ثمن دم، فتشاوروا </a:t>
            </a:r>
            <a:r>
              <a:rPr lang="ar-SA" sz="3600" b="1" dirty="0" err="1"/>
              <a:t>وإبتاعوا</a:t>
            </a:r>
            <a:r>
              <a:rPr lang="ar-SA" sz="3600" b="1" dirty="0"/>
              <a:t> </a:t>
            </a:r>
            <a:r>
              <a:rPr lang="ar-SA" sz="3600" b="1" dirty="0" err="1"/>
              <a:t>بها</a:t>
            </a:r>
            <a:r>
              <a:rPr lang="ar-SA" sz="3600" b="1" dirty="0"/>
              <a:t> حقل الفخارى مقبرة للغرباء. </a:t>
            </a:r>
            <a:endParaRPr lang="fr-FR" sz="3600" b="1" dirty="0"/>
          </a:p>
          <a:p>
            <a:pPr algn="just" rtl="1"/>
            <a:r>
              <a:rPr lang="ar-SA" sz="3600" b="1" dirty="0"/>
              <a:t>ولذلك دعى اسم ذلك الحقل، حقل الدم إلى هذا </a:t>
            </a:r>
            <a:r>
              <a:rPr lang="ar-SA" sz="3600" b="1" dirty="0" err="1"/>
              <a:t>اليوم،</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97354315"/>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3033907"/>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 soir de ce jour, le vendredi de la grande fête, la veille du sabbat, vint un homme riche nommé Joseph. Il était écouté, connaissant la Loi. Un autre homme nommé Nicodème, bienheureux et aimant Dieu, vint avec lui. Joseph et ses ascendants s'occupaient des corps des saints. Il demanda à Pilate le corps de Dieu le Verbe, l'unique par sa nature. Pilate demanda s'il était mort et fut très surpris de la réponse. Il ordonna au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وفى عشية ذلك اليوم الذى هو جمعة العيد العظيم. الذى يأتي قبل السبت الذى هو لسر السيد. جاء إنسان غنى اسمه يوسف وكان ذا رأى يعرف الناموس. وإنسان آخر يسمى نيقوديموس طوباوي محب للإله. وكان يوسف هذا هو وآباؤه يهتمون بأجساد القديسين. فأتى إلى بيلاطس وسأله عن جسد الإله الكلمة الوحيد</a:t>
            </a:r>
            <a:r>
              <a:rPr lang="ar-EG" sz="3600" b="1" dirty="0"/>
              <a:t> الجنس</a:t>
            </a:r>
            <a:r>
              <a:rPr lang="ar-SA" sz="3600" b="1" dirty="0" err="1"/>
              <a:t>.</a:t>
            </a:r>
            <a:r>
              <a:rPr lang="ar-SA" sz="3600" b="1" dirty="0"/>
              <a:t> فاستفهم منه هل مات فتعجب الوالى جداً. وهكذا أمر</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685831286"/>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centurion de lui remettre le corps de Jésus. Le juste, à la bonne influence, prit donc le corps et s'en occupa. Il se procura des linges propres et doux, comme il convient pour le Fils de Dieu. Nicodème apporta aussi une grande quantité d'aromates précieux, environ cent livres. Ils l'ensevelirent selon la coutume des hébreux et versèrent les aromates sur son Corps. Il y avait dans le jardin un tombeau neuf qui n'avait jamais servi.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قائد المائة بأن يعطوه جسد يسوع.</a:t>
            </a:r>
            <a:r>
              <a:rPr lang="ar-EG" sz="3600" b="1" dirty="0"/>
              <a:t> </a:t>
            </a:r>
            <a:r>
              <a:rPr lang="ar-SA" sz="3600" b="1" dirty="0"/>
              <a:t>فأخذ صاحب المشورة الصالحة الصديق الجسد واهتم به. وأحضر أكفاناً ناعمة نقية كما يليق بإبن الله. وأحضر أيضاً نيقوديموس أطياباً كثيرة الثمن نحو مائة رطل طيب. وهكذا كفنوه كعادة العبرانيين ووضعوا الطيب على المبارك. وكان قبر جديد فى البستان طاهراً نقياً لم يوضع أحداً </a:t>
            </a:r>
            <a:r>
              <a:rPr lang="ar-SA" sz="3600" b="1" dirty="0" err="1"/>
              <a:t>فيه.</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094237191"/>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y déposèrent le corps du Fils unique. Puis ils roulèrent une pierre à l’entrée du tombeau et se tinrent au repos selon le précepte, à cause du sabbat. Des femmes se tenaient là. Elles virent ce qui avait été fait. Il y avait là Marie de </a:t>
            </a:r>
            <a:r>
              <a:rPr lang="fr-FR" sz="2800" b="1" dirty="0" err="1"/>
              <a:t>Magdala</a:t>
            </a:r>
            <a:r>
              <a:rPr lang="fr-FR" sz="2800" b="1" dirty="0"/>
              <a:t> et l'autre Marie. Elles surent vraiment où il avait été déposé.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فوضعوا جسد الوحيد فى ذلك القبر وتركوا حجراً عليه. فاستراحوا كالوصية من أجل السبت صنعوا هكذا. وكن نسوة واقفات ينظرن ما </a:t>
            </a:r>
            <a:r>
              <a:rPr lang="ar-SA" sz="3600" b="1" dirty="0" err="1"/>
              <a:t>كان.</a:t>
            </a:r>
            <a:r>
              <a:rPr lang="ar-SA" sz="3600" b="1" dirty="0"/>
              <a:t> </a:t>
            </a:r>
            <a:r>
              <a:rPr lang="ar-EG" sz="3600" b="1" dirty="0"/>
              <a:t>مريم </a:t>
            </a:r>
            <a:r>
              <a:rPr lang="ar-SA" sz="3600" b="1" dirty="0"/>
              <a:t>المجدلية ومريم الأخرى علمن جيدا أين وضع</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954777562"/>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3013958107"/>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41234681"/>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08853594"/>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2693759898"/>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536189690"/>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3558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s'accomplit l'oracle de Jérémie le prophète: Et ils prirent les trente pièces d'argent, le prix du Précieux qu'ont apprécié des fils d'Israël, et ils les donnèrent pour le champ du potier, ainsi que me l'a ordonné le Seigneur. Jésus fut amené en présence du gouverneur et le gouverneur l'interrogea en disant: Tu es le Roi des Juifs? Jésus répliqua: Tu le dis. Puis, tandis qu'il était accusé par les grands prêtres et les anciens, </a:t>
            </a: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حينئذ تم ما قيل </a:t>
            </a:r>
            <a:r>
              <a:rPr lang="ar-SA" sz="3600" b="1" dirty="0" err="1"/>
              <a:t>بأرميا</a:t>
            </a:r>
            <a:r>
              <a:rPr lang="ar-SA" sz="3600" b="1" dirty="0"/>
              <a:t> النبي القائل: أخذوا الثلاثين من الفضة ثمن المثمن الذي ثمنه بنو إسرائيل، ودفعوها في حقل الفخارى كما أمرنى الرب</a:t>
            </a:r>
            <a:r>
              <a:rPr lang="ar-BH" sz="3600" b="1" dirty="0" err="1"/>
              <a:t>.</a:t>
            </a:r>
            <a:r>
              <a:rPr lang="ar-SA" sz="3600" b="1" dirty="0"/>
              <a:t> فوقف يسوع أمام الوالى، فسأله الوالى </a:t>
            </a:r>
            <a:r>
              <a:rPr lang="ar-BH" sz="3600" b="1" dirty="0" err="1"/>
              <a:t>ق</a:t>
            </a:r>
            <a:r>
              <a:rPr lang="ar-SA" sz="3600" b="1" dirty="0" err="1"/>
              <a:t>ائلا</a:t>
            </a:r>
            <a:r>
              <a:rPr lang="ar-SA" sz="3600" b="1" dirty="0"/>
              <a:t>: أأنت ملك اليهود؟! فقال يسوع له: أنت قلت. وفيما كان رؤساء الكهنة والشيوخ يشتكون </a:t>
            </a:r>
            <a:r>
              <a:rPr lang="ar-SA" sz="3600" b="1" dirty="0" err="1"/>
              <a:t>عليه،</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08553851"/>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95515806"/>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91286104"/>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49275954"/>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14105201"/>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864774626"/>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57822962"/>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65271192"/>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313089303"/>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581548801"/>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982093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ne répondit rien. Alors Pilate lui dit: N'entends-tu pas tout ce qu'ils attestent contre toi? Et il ne lui répondit sur aucun point, si bien que le gouverneur était fort étonné.</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لم يجب بشيء، فقال له </a:t>
            </a:r>
            <a:r>
              <a:rPr lang="ar-SA" sz="3600" b="1" dirty="0" err="1"/>
              <a:t>بيلاطس</a:t>
            </a:r>
            <a:r>
              <a:rPr lang="ar-SA" sz="3600" b="1" dirty="0"/>
              <a:t>: أما تسمع كم يشهدون عليك؟! فلم يجبه عن أي كلمة، حتى تعجب الوالي جداً. </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82381842"/>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14392315"/>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64714350"/>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96255566"/>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99701132"/>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9359250"/>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84593562"/>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178138656"/>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7539271"/>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27107115"/>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05013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1-5</a:t>
            </a:r>
            <a:endParaRPr lang="fr-FR" sz="2800" b="1" dirty="0">
              <a:solidFill>
                <a:srgbClr val="C00000"/>
              </a:solidFill>
            </a:endParaRPr>
          </a:p>
          <a:p>
            <a:pPr marL="0" indent="0" algn="just">
              <a:buNone/>
            </a:pPr>
            <a:r>
              <a:rPr lang="fr-FR" sz="2800" b="1" dirty="0"/>
              <a:t>Et aussitôt, le matin, les grands prêtres préparèrent un conseil avec les anciens, les scribes, et tout le Sanhédrin; puis, après avoir ligoté Jésus, ils l'emmenèrent et le livrèrent à Pilate. Pilate l'interrogea: Tu es le roi des Juifs? </a:t>
            </a:r>
          </a:p>
          <a:p>
            <a:pPr marL="0" indent="0" algn="just">
              <a:buNone/>
            </a:pPr>
            <a:r>
              <a:rPr lang="fr-FR" sz="2800" b="1" dirty="0"/>
              <a:t>Jésus lui répond: Tu le dis. Et les grands prêtres multipliaient contre lui les accusations. Et Pilate de l'interroger à nouveau: Tu ne réponds rien?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err="1">
                <a:solidFill>
                  <a:srgbClr val="C00000"/>
                </a:solidFill>
              </a:rPr>
              <a:t>مرقس</a:t>
            </a:r>
            <a:r>
              <a:rPr lang="ar-SA" sz="3600" b="1" i="1" dirty="0">
                <a:solidFill>
                  <a:srgbClr val="C00000"/>
                </a:solidFill>
              </a:rPr>
              <a:t> ١٥: ١-٥</a:t>
            </a:r>
            <a:endParaRPr lang="fr-FR" sz="3600" b="1" i="1" dirty="0"/>
          </a:p>
          <a:p>
            <a:pPr algn="just" rtl="1"/>
            <a:r>
              <a:rPr lang="ar-SA" sz="3600" b="1" dirty="0"/>
              <a:t>وللوقت في الصباح تشاور رؤساء الكهنة مع الشيوخ، والكتبة وجميع مجلس القضاء تشاوروا، وأوثقوا يسوع وأخذوه وأسلموه إلى </a:t>
            </a:r>
            <a:r>
              <a:rPr lang="ar-SA" sz="3600" b="1" dirty="0" err="1"/>
              <a:t>بيلاطس</a:t>
            </a:r>
            <a:r>
              <a:rPr lang="ar-SA" sz="3600" b="1" dirty="0"/>
              <a:t>، فسأله </a:t>
            </a:r>
            <a:r>
              <a:rPr lang="ar-SA" sz="3600" b="1" dirty="0" err="1"/>
              <a:t>بيلاطس</a:t>
            </a:r>
            <a:r>
              <a:rPr lang="ar-SA" sz="3600" b="1" dirty="0"/>
              <a:t>: هل أنت هو ملك اليهود؟!</a:t>
            </a:r>
            <a:endParaRPr lang="fr-FR" sz="3600" b="1" dirty="0"/>
          </a:p>
          <a:p>
            <a:pPr algn="just" rtl="1"/>
            <a:r>
              <a:rPr lang="ar-SA" sz="3600" b="1" dirty="0"/>
              <a:t>أما هو فأجابه قائلا: أنت تقول. وكان رؤساء الكهنة يشتكون عليه كثيراً. ثم</a:t>
            </a:r>
            <a:r>
              <a:rPr lang="fr-FR" sz="3600" b="1" dirty="0"/>
              <a:t> </a:t>
            </a:r>
            <a:r>
              <a:rPr lang="ar-SA" sz="3600" b="1" dirty="0"/>
              <a:t>سأله ايضاً </a:t>
            </a:r>
            <a:r>
              <a:rPr lang="ar-SA" sz="3600" b="1" dirty="0" err="1"/>
              <a:t>بيلاطس</a:t>
            </a:r>
            <a:r>
              <a:rPr lang="ar-SA" sz="3600" b="1" dirty="0"/>
              <a:t> قائلا: أما تجيب </a:t>
            </a:r>
            <a:r>
              <a:rPr lang="ar-SA" sz="3600" b="1" dirty="0" err="1"/>
              <a:t>بشيء،</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49475091"/>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13981050"/>
      </p:ext>
    </p:extLst>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285005560"/>
      </p:ext>
    </p:extLst>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a:t>
            </a:r>
            <a:r>
              <a:rPr lang="fr-FR" sz="2800" b="1" dirty="0" err="1">
                <a:latin typeface="Book Antiqua" panose="02040602050305030304" pitchFamily="18" charset="0"/>
              </a:rPr>
              <a:t>Tawadros</a:t>
            </a:r>
            <a:r>
              <a:rPr lang="fr-FR" sz="2800" b="1" dirty="0">
                <a:latin typeface="Book Antiqua" panose="02040602050305030304" pitchFamily="18" charset="0"/>
              </a:rPr>
              <a:t>, et son confrère dans le service apostolique, l’évêque </a:t>
            </a:r>
            <a:r>
              <a:rPr lang="fr-FR" sz="2800" b="1" dirty="0" err="1">
                <a:latin typeface="Book Antiqua" panose="02040602050305030304" pitchFamily="18" charset="0"/>
              </a:rPr>
              <a:t>Anba</a:t>
            </a:r>
            <a:r>
              <a:rPr lang="fr-FR" sz="2800" b="1" dirty="0">
                <a:latin typeface="Book Antiqua" panose="02040602050305030304" pitchFamily="18" charset="0"/>
              </a:rPr>
              <a:t> Marc, 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err="1">
                <a:latin typeface="Book Antiqua" panose="02040602050305030304" pitchFamily="18" charset="0"/>
              </a:rPr>
              <a:t>تاوضروس</a:t>
            </a:r>
            <a:r>
              <a:rPr lang="ar-AE" sz="3800" b="1" dirty="0">
                <a:latin typeface="Book Antiqua" panose="02040602050305030304" pitchFamily="18" charset="0"/>
              </a:rPr>
              <a:t> وشريكَه في الخدمة</a:t>
            </a:r>
            <a:r>
              <a:rPr lang="fr-FR" sz="3800" b="1" dirty="0">
                <a:latin typeface="Book Antiqua" panose="02040602050305030304" pitchFamily="18" charset="0"/>
              </a:rPr>
              <a:t> </a:t>
            </a:r>
            <a:r>
              <a:rPr lang="ar-AE" sz="3800" b="1" dirty="0">
                <a:latin typeface="Book Antiqua" panose="02040602050305030304" pitchFamily="18" charset="0"/>
              </a:rPr>
              <a:t>الرسولية</a:t>
            </a:r>
            <a:r>
              <a:rPr lang="fr-FR" sz="3800" b="1" dirty="0">
                <a:latin typeface="Book Antiqua" panose="02040602050305030304" pitchFamily="18" charset="0"/>
              </a:rPr>
              <a:t> </a:t>
            </a:r>
            <a:r>
              <a:rPr lang="ar-AE" sz="3800" b="1" dirty="0">
                <a:latin typeface="Book Antiqua" panose="02040602050305030304" pitchFamily="18" charset="0"/>
              </a:rPr>
              <a:t> 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dirty="0">
                <a:latin typeface="Book Antiqua" panose="02040602050305030304" pitchFamily="18" charset="0"/>
              </a:rPr>
              <a:t> </a:t>
            </a:r>
            <a:r>
              <a:rPr lang="ar-AE" sz="3800" b="1" dirty="0">
                <a:latin typeface="Book Antiqua" panose="02040602050305030304" pitchFamily="18" charset="0"/>
              </a:rPr>
              <a:t>مارك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899797851"/>
      </p:ext>
    </p:extLst>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568066761"/>
      </p:ext>
    </p:extLst>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254306095"/>
      </p:ext>
    </p:extLst>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322565614"/>
      </p:ext>
    </p:extLst>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652412147"/>
      </p:ext>
    </p:extLst>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1531403294"/>
      </p:ext>
    </p:extLst>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400</a:t>
            </a:r>
          </a:p>
          <a:p>
            <a:pPr marL="0" indent="0" algn="ctr">
              <a:buNone/>
            </a:pPr>
            <a:endParaRPr lang="fr-FR" sz="4800" b="1" baseline="30000" dirty="0">
              <a:latin typeface="+mj-lt"/>
            </a:endParaRPr>
          </a:p>
          <a:p>
            <a:pPr marL="0" indent="0" algn="ctr">
              <a:buNone/>
            </a:pPr>
            <a:r>
              <a:rPr lang="fr-FR" sz="4800" b="1" baseline="30000" dirty="0">
                <a:latin typeface="+mj-lt"/>
              </a:rPr>
              <a:t>Puis la procession dans l’Eglise</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108827912"/>
      </p:ext>
    </p:extLst>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لحن الدفن - </a:t>
            </a:r>
            <a:r>
              <a:rPr lang="ar-SA" sz="7200" b="1" dirty="0" err="1">
                <a:solidFill>
                  <a:srgbClr val="C00000"/>
                </a:solidFill>
                <a:latin typeface="Times New Roman" panose="02020603050405020304" pitchFamily="18" charset="0"/>
              </a:rPr>
              <a:t>غولغوثا</a:t>
            </a:r>
            <a:endParaRPr lang="ar-SA" sz="7200" b="1" dirty="0">
              <a:solidFill>
                <a:srgbClr val="C00000"/>
              </a:solidFill>
              <a:latin typeface="Times New Roman" panose="02020603050405020304" pitchFamily="18"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Chant du Golgotha</a:t>
            </a:r>
          </a:p>
        </p:txBody>
      </p:sp>
    </p:spTree>
    <p:extLst>
      <p:ext uri="{BB962C8B-B14F-4D97-AF65-F5344CB8AC3E}">
        <p14:creationId xmlns:p14="http://schemas.microsoft.com/office/powerpoint/2010/main" val="15605058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Vois tout ce dont ils t'accusent! Mais Jésus ne répondit plus rien, si bien que Pilate était étonné.</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أنظر كم يشتكونك. أما يسوع فلم يجب بشيء حتى تعجب </a:t>
            </a:r>
            <a:r>
              <a:rPr lang="ar-SA" sz="3600" b="1" dirty="0" err="1"/>
              <a:t>بيلاطس</a:t>
            </a:r>
            <a:r>
              <a:rPr lang="ar-SA" sz="3600" b="1" dirty="0"/>
              <a:t>.</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72762279"/>
      </p:ext>
    </p:extLst>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517957"/>
            <a:ext cx="5449155" cy="1935379"/>
          </a:xfrm>
        </p:spPr>
        <p:txBody>
          <a:bodyPr numCol="1" spcCol="72000" anchor="t" anchorCtr="0">
            <a:noAutofit/>
          </a:bodyPr>
          <a:lstStyle/>
          <a:p>
            <a:pPr marL="0" indent="0" algn="just">
              <a:buNone/>
            </a:pPr>
            <a:r>
              <a:rPr lang="fr-FR" sz="2000" b="1" dirty="0">
                <a:latin typeface="Book Antiqua" panose="02040602050305030304" pitchFamily="18" charset="0"/>
              </a:rPr>
              <a:t>Le </a:t>
            </a:r>
            <a:r>
              <a:rPr lang="fr-FR" sz="2000" b="1" dirty="0">
                <a:solidFill>
                  <a:srgbClr val="C00000"/>
                </a:solidFill>
                <a:latin typeface="Book Antiqua" panose="02040602050305030304" pitchFamily="18" charset="0"/>
              </a:rPr>
              <a:t>Golgotha</a:t>
            </a:r>
            <a:r>
              <a:rPr lang="fr-FR" sz="2000" b="1" dirty="0">
                <a:latin typeface="Book Antiqua" panose="02040602050305030304" pitchFamily="18" charset="0"/>
              </a:rPr>
              <a:t> en hébreu, le Lieu du Crâne en grec, ce lieu où Tu as été crucifié Seigneur. Tu as étendu tes mains. Et ils crucifièrent avec Toi 2 larrons : à Ta droite et à Ta gauche, et Toi en leur milieu, ô bon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589965"/>
            <a:ext cx="5449155" cy="1935379"/>
          </a:xfrm>
          <a:prstGeom prst="rect">
            <a:avLst/>
          </a:prstGeom>
        </p:spPr>
        <p:txBody>
          <a:bodyPr wrap="square" anchor="t" anchorCtr="0">
            <a:normAutofit/>
          </a:bodyPr>
          <a:lstStyle/>
          <a:p>
            <a:pPr lvl="0" algn="just" rtl="1">
              <a:spcAft>
                <a:spcPts val="1200"/>
              </a:spcAft>
            </a:pPr>
            <a:r>
              <a:rPr lang="ar-AE" sz="2800" b="1" dirty="0" err="1">
                <a:solidFill>
                  <a:srgbClr val="C00000"/>
                </a:solidFill>
                <a:latin typeface="Book Antiqua" panose="02040602050305030304" pitchFamily="18" charset="0"/>
              </a:rPr>
              <a:t>الجلجثة</a:t>
            </a:r>
            <a:r>
              <a:rPr lang="ar-AE" sz="2800" b="1" dirty="0">
                <a:solidFill>
                  <a:prstClr val="black"/>
                </a:solidFill>
                <a:latin typeface="Book Antiqua" panose="02040602050305030304" pitchFamily="18" charset="0"/>
              </a:rPr>
              <a:t> بالعبرانية، </a:t>
            </a:r>
            <a:r>
              <a:rPr lang="ar-AE" sz="2800" b="1" dirty="0" err="1">
                <a:solidFill>
                  <a:prstClr val="black"/>
                </a:solidFill>
                <a:latin typeface="Book Antiqua" panose="02040602050305030304" pitchFamily="18" charset="0"/>
              </a:rPr>
              <a:t>الاقرانيون</a:t>
            </a:r>
            <a:r>
              <a:rPr lang="ar-AE" sz="2800" b="1" dirty="0">
                <a:solidFill>
                  <a:prstClr val="black"/>
                </a:solidFill>
                <a:latin typeface="Book Antiqua" panose="02040602050305030304" pitchFamily="18" charset="0"/>
              </a:rPr>
              <a:t> باليونانية، الموضع الذي صلبت فيه </a:t>
            </a:r>
            <a:r>
              <a:rPr lang="ar-AE" sz="2800" b="1" dirty="0" err="1">
                <a:solidFill>
                  <a:prstClr val="black"/>
                </a:solidFill>
                <a:latin typeface="Book Antiqua" panose="02040602050305030304" pitchFamily="18" charset="0"/>
              </a:rPr>
              <a:t>يارب</a:t>
            </a:r>
            <a:r>
              <a:rPr lang="ar-AE" sz="2800" b="1" dirty="0">
                <a:solidFill>
                  <a:prstClr val="black"/>
                </a:solidFill>
                <a:latin typeface="Book Antiqua" panose="02040602050305030304" pitchFamily="18" charset="0"/>
              </a:rPr>
              <a:t>. بسطت يديك وصلبوا معك لصين عن يمينك وعن يسارك، وأنت كائن في الوسط أيها المخلص الصالح</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spcAft>
                <a:spcPts val="1200"/>
              </a:spcAft>
            </a:pPr>
            <a:r>
              <a:rPr lang="fr-FR" sz="3100" b="1" dirty="0" err="1">
                <a:solidFill>
                  <a:srgbClr val="C00000"/>
                </a:solidFill>
                <a:latin typeface="Avva_Marcos" panose="04020500000000000000" pitchFamily="82" charset="0"/>
              </a:rPr>
              <a:t>dgJ</a:t>
            </a:r>
            <a:r>
              <a:rPr lang="fr-FR" sz="3100" b="1" dirty="0" err="1">
                <a:solidFill>
                  <a:srgbClr val="C00000"/>
                </a:solidFill>
                <a:latin typeface="CS Avva Shenouda" panose="020B7200000000000000" pitchFamily="34" charset="0"/>
              </a:rPr>
              <a:t>olgo;a</a:t>
            </a:r>
            <a:r>
              <a:rPr lang="fr-FR" sz="3100" b="1" dirty="0">
                <a:solidFill>
                  <a:srgbClr val="C00000"/>
                </a:solidFill>
                <a:latin typeface="CS Avva Shenouda" panose="020B7200000000000000" pitchFamily="34" charset="0"/>
              </a:rPr>
              <a:t> </a:t>
            </a:r>
            <a:r>
              <a:rPr lang="fr-FR" sz="3100" b="1" dirty="0">
                <a:solidFill>
                  <a:prstClr val="black"/>
                </a:solidFill>
                <a:latin typeface="CS Avva Shenouda" panose="020B7200000000000000" pitchFamily="34" charset="0"/>
              </a:rPr>
              <a:t>`</a:t>
            </a:r>
            <a:r>
              <a:rPr lang="fr-FR" sz="3100" b="1" dirty="0" err="1">
                <a:solidFill>
                  <a:prstClr val="black"/>
                </a:solidFill>
                <a:latin typeface="CS Avva Shenouda" panose="020B7200000000000000" pitchFamily="34" charset="0"/>
              </a:rPr>
              <a:t>mmet</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hebreoc</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pi`kranion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mmetoueinin</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pimaetauask</a:t>
            </a:r>
            <a:r>
              <a:rPr lang="fr-FR" sz="3100" b="1" dirty="0">
                <a:solidFill>
                  <a:prstClr val="black"/>
                </a:solidFill>
                <a:latin typeface="CS Avva Shenouda" panose="020B7200000000000000" pitchFamily="34" charset="0"/>
              </a:rPr>
              <a:t> P=o=c `</a:t>
            </a:r>
            <a:r>
              <a:rPr lang="fr-FR" sz="3100" b="1" dirty="0" err="1">
                <a:solidFill>
                  <a:prstClr val="black"/>
                </a:solidFill>
                <a:latin typeface="CS Avva Shenouda" panose="020B7200000000000000" pitchFamily="34" charset="0"/>
              </a:rPr>
              <a:t>nqytf</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akvwrs</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nnekjij</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ebol</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af`isi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nemak</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nkeconi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cnau</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catekou`inam</a:t>
            </a:r>
            <a:r>
              <a:rPr lang="fr-FR" sz="3100" b="1" dirty="0">
                <a:solidFill>
                  <a:prstClr val="black"/>
                </a:solidFill>
                <a:latin typeface="CS Avva Shenouda" panose="020B7200000000000000" pitchFamily="34" charset="0"/>
              </a:rPr>
              <a:t> nem </a:t>
            </a:r>
            <a:r>
              <a:rPr lang="fr-FR" sz="3100" b="1" dirty="0" err="1">
                <a:solidFill>
                  <a:prstClr val="black"/>
                </a:solidFill>
                <a:latin typeface="CS Avva Shenouda" panose="020B7200000000000000" pitchFamily="34" charset="0"/>
              </a:rPr>
              <a:t>catekjat</a:t>
            </a:r>
            <a:r>
              <a:rPr lang="fr-FR" sz="3100" b="1" dirty="0">
                <a:solidFill>
                  <a:prstClr val="black"/>
                </a:solidFill>
                <a:latin typeface="CS Avva Shenouda" panose="020B7200000000000000" pitchFamily="34" charset="0"/>
              </a:rPr>
              <a:t>[y @ `</a:t>
            </a:r>
            <a:r>
              <a:rPr lang="fr-FR" sz="3100" b="1" dirty="0" err="1">
                <a:solidFill>
                  <a:prstClr val="black"/>
                </a:solidFill>
                <a:latin typeface="CS Avva Shenouda" panose="020B7200000000000000" pitchFamily="34" charset="0"/>
              </a:rPr>
              <a:t>n;ok</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ek,y</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qen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toumy</a:t>
            </a:r>
            <a:r>
              <a:rPr lang="fr-FR" sz="3100" b="1" dirty="0">
                <a:solidFill>
                  <a:prstClr val="black"/>
                </a:solidFill>
                <a:latin typeface="CS Avva Shenouda" panose="020B7200000000000000" pitchFamily="34" charset="0"/>
              </a:rPr>
              <a:t>] `w </a:t>
            </a:r>
            <a:r>
              <a:rPr lang="fr-FR" sz="3100" b="1" dirty="0" err="1">
                <a:solidFill>
                  <a:prstClr val="black"/>
                </a:solidFill>
                <a:latin typeface="CS Avva Shenouda" panose="020B7200000000000000" pitchFamily="34" charset="0"/>
              </a:rPr>
              <a:t>picwtyr</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naga;oc</a:t>
            </a:r>
            <a:r>
              <a:rPr lang="fr-FR" sz="3100" b="1" dirty="0">
                <a:solidFill>
                  <a:prstClr val="black"/>
                </a:solidFill>
                <a:latin typeface="CS Avva Shenouda" panose="020B7200000000000000" pitchFamily="34" charset="0"/>
              </a:rPr>
              <a:t>.</a:t>
            </a:r>
            <a:endParaRPr kumimoji="0" lang="fr-FR" sz="31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8" name="Rectangle 7">
            <a:extLst>
              <a:ext uri="{FF2B5EF4-FFF2-40B4-BE49-F238E27FC236}">
                <a16:creationId xmlns:a16="http://schemas.microsoft.com/office/drawing/2014/main" id="{020DBAF0-7BBE-4994-B309-8A1CC734D78E}"/>
              </a:ext>
            </a:extLst>
          </p:cNvPr>
          <p:cNvSpPr/>
          <p:nvPr/>
        </p:nvSpPr>
        <p:spPr>
          <a:xfrm>
            <a:off x="497728" y="2708920"/>
            <a:ext cx="11214896" cy="1656184"/>
          </a:xfrm>
          <a:prstGeom prst="rect">
            <a:avLst/>
          </a:prstGeom>
        </p:spPr>
        <p:txBody>
          <a:bodyPr wrap="square" anchor="t" anchorCtr="0">
            <a:noAutofit/>
          </a:bodyPr>
          <a:lstStyle/>
          <a:p>
            <a:pPr lvl="0" algn="ctr" rtl="1">
              <a:spcAft>
                <a:spcPts val="1200"/>
              </a:spcAft>
            </a:pPr>
            <a:r>
              <a:rPr lang="ar-AE" sz="2800" b="1" dirty="0" err="1">
                <a:solidFill>
                  <a:prstClr val="black"/>
                </a:solidFill>
                <a:latin typeface="Book Antiqua" panose="02040602050305030304" pitchFamily="18" charset="0"/>
              </a:rPr>
              <a:t>غولغوثا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إمميت</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هيفرى</a:t>
            </a:r>
            <a:r>
              <a:rPr lang="ar-AE" sz="2800" b="1" dirty="0">
                <a:solidFill>
                  <a:prstClr val="black"/>
                </a:solidFill>
                <a:latin typeface="Book Antiqua" panose="02040602050305030304" pitchFamily="18" charset="0"/>
              </a:rPr>
              <a:t> أوش : بي </a:t>
            </a:r>
            <a:r>
              <a:rPr lang="ar-AE" sz="2800" b="1" dirty="0" err="1">
                <a:solidFill>
                  <a:prstClr val="black"/>
                </a:solidFill>
                <a:latin typeface="Book Antiqua" panose="02040602050305030304" pitchFamily="18" charset="0"/>
              </a:rPr>
              <a:t>إكرانيون</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إمميت</a:t>
            </a:r>
            <a:r>
              <a:rPr lang="ar-AE" sz="2800" b="1" dirty="0">
                <a:solidFill>
                  <a:prstClr val="black"/>
                </a:solidFill>
                <a:latin typeface="Book Antiqua" panose="02040602050305030304" pitchFamily="18" charset="0"/>
              </a:rPr>
              <a:t> أو إينين : بي ما </a:t>
            </a:r>
            <a:r>
              <a:rPr lang="ar-AE" sz="2800" b="1" dirty="0" err="1">
                <a:solidFill>
                  <a:prstClr val="black"/>
                </a:solidFill>
                <a:latin typeface="Book Antiqua" panose="02040602050305030304" pitchFamily="18" charset="0"/>
              </a:rPr>
              <a:t>إيطاف</a:t>
            </a:r>
            <a:r>
              <a:rPr lang="ar-AE" sz="2800" b="1" dirty="0">
                <a:solidFill>
                  <a:prstClr val="black"/>
                </a:solidFill>
                <a:latin typeface="Book Antiqua" panose="02040602050305030304" pitchFamily="18" charset="0"/>
              </a:rPr>
              <a:t> أشك </a:t>
            </a:r>
            <a:r>
              <a:rPr lang="ar-AE" sz="2800" b="1" dirty="0" err="1">
                <a:solidFill>
                  <a:prstClr val="black"/>
                </a:solidFill>
                <a:latin typeface="Book Antiqua" panose="02040602050305030304" pitchFamily="18" charset="0"/>
              </a:rPr>
              <a:t>إبشويس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إنخيتف</a:t>
            </a:r>
            <a:r>
              <a:rPr lang="ar-AE" sz="2800" b="1" dirty="0">
                <a:solidFill>
                  <a:prstClr val="black"/>
                </a:solidFill>
                <a:latin typeface="Book Antiqua" panose="02040602050305030304" pitchFamily="18" charset="0"/>
              </a:rPr>
              <a:t> : أك فورش إن نيك </a:t>
            </a:r>
            <a:r>
              <a:rPr lang="ar-AE" sz="2800" b="1" dirty="0" err="1">
                <a:solidFill>
                  <a:prstClr val="black"/>
                </a:solidFill>
                <a:latin typeface="Book Antiqua" panose="02040602050305030304" pitchFamily="18" charset="0"/>
              </a:rPr>
              <a:t>جيج</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إيفول</a:t>
            </a:r>
            <a:r>
              <a:rPr lang="ar-AE" sz="2800" b="1" dirty="0">
                <a:solidFill>
                  <a:prstClr val="black"/>
                </a:solidFill>
                <a:latin typeface="Book Antiqua" panose="02040602050305030304" pitchFamily="18" charset="0"/>
              </a:rPr>
              <a:t> :</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أف </a:t>
            </a:r>
            <a:r>
              <a:rPr lang="ar-AE" sz="2800" b="1" dirty="0" err="1">
                <a:solidFill>
                  <a:prstClr val="black"/>
                </a:solidFill>
                <a:latin typeface="Book Antiqua" panose="02040602050305030304" pitchFamily="18" charset="0"/>
              </a:rPr>
              <a:t>إيشي</a:t>
            </a:r>
            <a:r>
              <a:rPr lang="ar-AE" sz="2800" b="1" dirty="0">
                <a:solidFill>
                  <a:prstClr val="black"/>
                </a:solidFill>
                <a:latin typeface="Book Antiqua" panose="02040602050305030304" pitchFamily="18" charset="0"/>
              </a:rPr>
              <a:t> نيماك إن </a:t>
            </a:r>
            <a:r>
              <a:rPr lang="ar-AE" sz="2800" b="1" dirty="0" err="1">
                <a:solidFill>
                  <a:prstClr val="black"/>
                </a:solidFill>
                <a:latin typeface="Book Antiqua" panose="02040602050305030304" pitchFamily="18" charset="0"/>
              </a:rPr>
              <a:t>كى</a:t>
            </a:r>
            <a:r>
              <a:rPr lang="ar-AE" sz="2800" b="1" dirty="0">
                <a:solidFill>
                  <a:prstClr val="black"/>
                </a:solidFill>
                <a:latin typeface="Book Antiqua" panose="02040602050305030304" pitchFamily="18" charset="0"/>
              </a:rPr>
              <a:t> سوني إسناف </a:t>
            </a:r>
            <a:r>
              <a:rPr lang="ar-AE" sz="2800" b="1" dirty="0" err="1">
                <a:solidFill>
                  <a:prstClr val="black"/>
                </a:solidFill>
                <a:latin typeface="Book Antiqua" panose="02040602050305030304" pitchFamily="18" charset="0"/>
              </a:rPr>
              <a:t>صا</a:t>
            </a:r>
            <a:r>
              <a:rPr lang="ar-AE" sz="2800" b="1" dirty="0">
                <a:solidFill>
                  <a:prstClr val="black"/>
                </a:solidFill>
                <a:latin typeface="Book Antiqua" panose="02040602050305030304" pitchFamily="18" charset="0"/>
              </a:rPr>
              <a:t> تيك أوي نام </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نيم </a:t>
            </a:r>
            <a:r>
              <a:rPr lang="ar-AE" sz="2800" b="1" dirty="0" err="1">
                <a:solidFill>
                  <a:prstClr val="black"/>
                </a:solidFill>
                <a:latin typeface="Book Antiqua" panose="02040602050305030304" pitchFamily="18" charset="0"/>
              </a:rPr>
              <a:t>صا</a:t>
            </a:r>
            <a:r>
              <a:rPr lang="ar-AE" sz="2800" b="1" dirty="0">
                <a:solidFill>
                  <a:prstClr val="black"/>
                </a:solidFill>
                <a:latin typeface="Book Antiqua" panose="02040602050305030304" pitchFamily="18" charset="0"/>
              </a:rPr>
              <a:t> تيك </a:t>
            </a:r>
            <a:r>
              <a:rPr lang="ar-AE" sz="2800" b="1" dirty="0" err="1">
                <a:solidFill>
                  <a:prstClr val="black"/>
                </a:solidFill>
                <a:latin typeface="Book Antiqua" panose="02040602050305030304" pitchFamily="18" charset="0"/>
              </a:rPr>
              <a:t>جاتشي</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إنثوك</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إك</a:t>
            </a:r>
            <a:r>
              <a:rPr lang="ar-AE" sz="2800" b="1" dirty="0">
                <a:solidFill>
                  <a:prstClr val="black"/>
                </a:solidFill>
                <a:latin typeface="Book Antiqua" panose="02040602050305030304" pitchFamily="18" charset="0"/>
              </a:rPr>
              <a:t> كي خين </a:t>
            </a:r>
            <a:r>
              <a:rPr lang="ar-AE" sz="2800" b="1" dirty="0" err="1">
                <a:solidFill>
                  <a:prstClr val="black"/>
                </a:solidFill>
                <a:latin typeface="Book Antiqua" panose="02040602050305030304" pitchFamily="18" charset="0"/>
              </a:rPr>
              <a:t>توميتي</a:t>
            </a:r>
            <a:r>
              <a:rPr lang="ar-AE" sz="2800" b="1" dirty="0">
                <a:solidFill>
                  <a:prstClr val="black"/>
                </a:solidFill>
                <a:latin typeface="Book Antiqua" panose="02040602050305030304" pitchFamily="18" charset="0"/>
              </a:rPr>
              <a:t> أو بي سوتير إن </a:t>
            </a:r>
            <a:r>
              <a:rPr lang="ar-AE" sz="2800" b="1" dirty="0" err="1">
                <a:solidFill>
                  <a:prstClr val="black"/>
                </a:solidFill>
                <a:latin typeface="Book Antiqua" panose="02040602050305030304" pitchFamily="18" charset="0"/>
              </a:rPr>
              <a:t>آغاثوس</a:t>
            </a:r>
            <a:r>
              <a:rPr lang="ar-AE" sz="2800" b="1" dirty="0">
                <a:solidFill>
                  <a:prstClr val="black"/>
                </a:solidFill>
                <a:latin typeface="Book Antiqua" panose="02040602050305030304" pitchFamily="18" charset="0"/>
              </a:rPr>
              <a:t>.</a:t>
            </a:r>
          </a:p>
          <a:p>
            <a:pPr lvl="0" algn="ctr" rtl="1">
              <a:spcAft>
                <a:spcPts val="1200"/>
              </a:spcAft>
            </a:pPr>
            <a:endParaRPr lang="ar-AE" sz="2800" b="1"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1511364993"/>
      </p:ext>
    </p:extLst>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Gloire au Père, au Fils et au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300873" y="2705725"/>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المجد للآب والابن 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890391"/>
            <a:ext cx="3933030" cy="1077218"/>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Doza</a:t>
            </a:r>
            <a:r>
              <a:rPr lang="fr-FR" sz="3200" b="1" dirty="0">
                <a:solidFill>
                  <a:prstClr val="black"/>
                </a:solidFill>
                <a:latin typeface="CS Avva Shenouda" panose="020B7200000000000000" pitchFamily="34" charset="0"/>
              </a:rPr>
              <a:t> Patri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Uiw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agi`w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Pneumati</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796315275"/>
      </p:ext>
    </p:extLst>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445949"/>
            <a:ext cx="5449155" cy="1935379"/>
          </a:xfrm>
        </p:spPr>
        <p:txBody>
          <a:bodyPr numCol="1" spcCol="72000" anchor="t" anchorCtr="0">
            <a:noAutofit/>
          </a:bodyPr>
          <a:lstStyle/>
          <a:p>
            <a:pPr marL="0" indent="0" algn="just">
              <a:buNone/>
            </a:pPr>
            <a:r>
              <a:rPr lang="fr-FR" sz="1900" b="1" dirty="0">
                <a:latin typeface="Book Antiqua" panose="02040602050305030304" pitchFamily="18" charset="0"/>
              </a:rPr>
              <a:t>Alors le larron à Ta droite s'est écrié en disant : </a:t>
            </a:r>
            <a:r>
              <a:rPr lang="fr-FR" sz="1900" b="1" dirty="0">
                <a:solidFill>
                  <a:srgbClr val="C00000"/>
                </a:solidFill>
                <a:latin typeface="Book Antiqua" panose="02040602050305030304" pitchFamily="18" charset="0"/>
              </a:rPr>
              <a:t>souviens-Toi de moi Seigneur, souviens-Toi de moi ô mon Sauveur, souviens-Toi de moi ô mon Roi quand Tu viendras dans Ton royaume.</a:t>
            </a:r>
            <a:r>
              <a:rPr lang="fr-FR" sz="1900" b="1" dirty="0">
                <a:latin typeface="Book Antiqua" panose="02040602050305030304" pitchFamily="18" charset="0"/>
              </a:rPr>
              <a:t> Le Seigneur lui répondit avec une voix douce : Aujourd'hui tu seras avec moi dans mon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445949"/>
            <a:ext cx="5449155" cy="1935379"/>
          </a:xfrm>
          <a:prstGeom prst="rect">
            <a:avLst/>
          </a:prstGeom>
        </p:spPr>
        <p:txBody>
          <a:bodyPr wrap="square" anchor="t" anchorCtr="0">
            <a:normAutofit/>
          </a:bodyPr>
          <a:lstStyle/>
          <a:p>
            <a:pPr lvl="0" algn="just" rtl="1">
              <a:spcAft>
                <a:spcPts val="1200"/>
              </a:spcAft>
            </a:pPr>
            <a:r>
              <a:rPr lang="ar-AE" sz="2800" b="1" dirty="0">
                <a:solidFill>
                  <a:prstClr val="black"/>
                </a:solidFill>
                <a:latin typeface="Book Antiqua" panose="02040602050305030304" pitchFamily="18" charset="0"/>
              </a:rPr>
              <a:t>فصرخ اللص اليمين قائلاً</a:t>
            </a:r>
            <a:r>
              <a:rPr lang="ar-AE" sz="2800" b="1" dirty="0">
                <a:solidFill>
                  <a:srgbClr val="C00000"/>
                </a:solidFill>
                <a:latin typeface="Book Antiqua" panose="02040602050305030304" pitchFamily="18" charset="0"/>
              </a:rPr>
              <a:t>، اذكرني يا مخلصي، اذكرني يا ربي، اذكرني يا ملكي متى جئت في ملكوتك</a:t>
            </a:r>
            <a:r>
              <a:rPr lang="ar-AE" sz="2800" b="1" dirty="0">
                <a:solidFill>
                  <a:prstClr val="black"/>
                </a:solidFill>
                <a:latin typeface="Book Antiqua" panose="02040602050305030304" pitchFamily="18" charset="0"/>
              </a:rPr>
              <a:t> أجابه الرب بصوت وديع: أنك اليوم تكون معي في ملكوتي</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spcAft>
                <a:spcPts val="1200"/>
              </a:spcAft>
            </a:pPr>
            <a:r>
              <a:rPr lang="fr-FR" sz="3100" b="1" dirty="0" err="1">
                <a:solidFill>
                  <a:prstClr val="black"/>
                </a:solidFill>
                <a:latin typeface="CS Avva Shenouda" panose="020B7200000000000000" pitchFamily="34" charset="0"/>
              </a:rPr>
              <a:t>Afws</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ebol</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nje</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piconi</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etcaou`i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nam</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efjw</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mmoc</a:t>
            </a:r>
            <a:r>
              <a:rPr lang="fr-FR" sz="3100" b="1" dirty="0">
                <a:solidFill>
                  <a:prstClr val="black"/>
                </a:solidFill>
                <a:latin typeface="CS Avva Shenouda" panose="020B7200000000000000" pitchFamily="34" charset="0"/>
              </a:rPr>
              <a:t> @ </a:t>
            </a:r>
            <a:r>
              <a:rPr lang="fr-FR" sz="3100" b="1" dirty="0">
                <a:solidFill>
                  <a:srgbClr val="C00000"/>
                </a:solidFill>
                <a:latin typeface="CS Avva Shenouda" panose="020B7200000000000000" pitchFamily="34" charset="0"/>
              </a:rPr>
              <a:t>je `</a:t>
            </a:r>
            <a:r>
              <a:rPr lang="fr-FR" sz="3100" b="1" dirty="0" err="1">
                <a:solidFill>
                  <a:srgbClr val="C00000"/>
                </a:solidFill>
                <a:latin typeface="CS Avva Shenouda" panose="020B7200000000000000" pitchFamily="34" charset="0"/>
              </a:rPr>
              <a:t>aripameu`i</a:t>
            </a:r>
            <a:r>
              <a:rPr lang="fr-FR" sz="3100" b="1" dirty="0">
                <a:solidFill>
                  <a:srgbClr val="C00000"/>
                </a:solidFill>
                <a:latin typeface="CS Avva Shenouda" panose="020B7200000000000000" pitchFamily="34" charset="0"/>
              </a:rPr>
              <a:t> w Pa=o=c @ `</a:t>
            </a:r>
            <a:r>
              <a:rPr lang="fr-FR" sz="3100" b="1" dirty="0" err="1">
                <a:solidFill>
                  <a:srgbClr val="C00000"/>
                </a:solidFill>
                <a:latin typeface="CS Avva Shenouda" panose="020B7200000000000000" pitchFamily="34" charset="0"/>
              </a:rPr>
              <a:t>aripameu`i</a:t>
            </a:r>
            <a:r>
              <a:rPr lang="fr-FR" sz="3100" b="1" dirty="0">
                <a:solidFill>
                  <a:srgbClr val="C00000"/>
                </a:solidFill>
                <a:latin typeface="CS Avva Shenouda" panose="020B7200000000000000" pitchFamily="34" charset="0"/>
              </a:rPr>
              <a:t> w </a:t>
            </a:r>
            <a:r>
              <a:rPr lang="fr-FR" sz="3100" b="1" dirty="0" err="1">
                <a:solidFill>
                  <a:srgbClr val="C00000"/>
                </a:solidFill>
                <a:latin typeface="CS Avva Shenouda" panose="020B7200000000000000" pitchFamily="34" charset="0"/>
              </a:rPr>
              <a:t>Pacwtyr</a:t>
            </a:r>
            <a:r>
              <a:rPr lang="fr-FR" sz="3100" b="1" dirty="0">
                <a:solidFill>
                  <a:srgbClr val="C00000"/>
                </a:solidFill>
                <a:latin typeface="CS Avva Shenouda" panose="020B7200000000000000" pitchFamily="34" charset="0"/>
              </a:rPr>
              <a:t> @ `</a:t>
            </a:r>
            <a:r>
              <a:rPr lang="fr-FR" sz="3100" b="1" dirty="0" err="1">
                <a:solidFill>
                  <a:srgbClr val="C00000"/>
                </a:solidFill>
                <a:latin typeface="CS Avva Shenouda" panose="020B7200000000000000" pitchFamily="34" charset="0"/>
              </a:rPr>
              <a:t>aripameu`i</a:t>
            </a:r>
            <a:r>
              <a:rPr lang="fr-FR" sz="3100" b="1" dirty="0">
                <a:solidFill>
                  <a:srgbClr val="C00000"/>
                </a:solidFill>
                <a:latin typeface="CS Avva Shenouda" panose="020B7200000000000000" pitchFamily="34" charset="0"/>
              </a:rPr>
              <a:t> w </a:t>
            </a:r>
            <a:r>
              <a:rPr lang="fr-FR" sz="3100" b="1" dirty="0" err="1">
                <a:solidFill>
                  <a:srgbClr val="C00000"/>
                </a:solidFill>
                <a:latin typeface="CS Avva Shenouda" panose="020B7200000000000000" pitchFamily="34" charset="0"/>
              </a:rPr>
              <a:t>Paouro</a:t>
            </a:r>
            <a:r>
              <a:rPr lang="fr-FR" sz="3100" b="1" dirty="0">
                <a:solidFill>
                  <a:srgbClr val="C00000"/>
                </a:solidFill>
                <a:latin typeface="CS Avva Shenouda" panose="020B7200000000000000" pitchFamily="34" charset="0"/>
              </a:rPr>
              <a:t> @ </a:t>
            </a:r>
            <a:r>
              <a:rPr lang="fr-FR" sz="3100" b="1" dirty="0" err="1">
                <a:solidFill>
                  <a:srgbClr val="C00000"/>
                </a:solidFill>
                <a:latin typeface="CS Avva Shenouda" panose="020B7200000000000000" pitchFamily="34" charset="0"/>
              </a:rPr>
              <a:t>aksan`i</a:t>
            </a:r>
            <a:r>
              <a:rPr lang="fr-FR" sz="3100" b="1" dirty="0">
                <a:solidFill>
                  <a:srgbClr val="C00000"/>
                </a:solidFill>
                <a:latin typeface="CS Avva Shenouda" panose="020B7200000000000000" pitchFamily="34" charset="0"/>
              </a:rPr>
              <a:t> </a:t>
            </a:r>
            <a:r>
              <a:rPr lang="fr-FR" sz="3100" b="1" dirty="0" err="1">
                <a:solidFill>
                  <a:srgbClr val="C00000"/>
                </a:solidFill>
                <a:latin typeface="CS Avva Shenouda" panose="020B7200000000000000" pitchFamily="34" charset="0"/>
              </a:rPr>
              <a:t>qen</a:t>
            </a:r>
            <a:r>
              <a:rPr lang="fr-FR" sz="3100" b="1" dirty="0">
                <a:solidFill>
                  <a:srgbClr val="C00000"/>
                </a:solidFill>
                <a:latin typeface="CS Avva Shenouda" panose="020B7200000000000000" pitchFamily="34" charset="0"/>
              </a:rPr>
              <a:t> </a:t>
            </a:r>
            <a:r>
              <a:rPr lang="fr-FR" sz="3100" b="1" dirty="0" err="1">
                <a:solidFill>
                  <a:srgbClr val="C00000"/>
                </a:solidFill>
                <a:latin typeface="CS Avva Shenouda" panose="020B7200000000000000" pitchFamily="34" charset="0"/>
              </a:rPr>
              <a:t>tekmetouro</a:t>
            </a:r>
            <a:r>
              <a:rPr lang="fr-FR" sz="3100" b="1" dirty="0">
                <a:solidFill>
                  <a:srgbClr val="C00000"/>
                </a:solidFill>
                <a:latin typeface="CS Avva Shenouda" panose="020B7200000000000000" pitchFamily="34" charset="0"/>
              </a:rPr>
              <a:t> </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af`erouw</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naf</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nje</a:t>
            </a:r>
            <a:r>
              <a:rPr lang="fr-FR" sz="3100" b="1" dirty="0">
                <a:solidFill>
                  <a:prstClr val="black"/>
                </a:solidFill>
                <a:latin typeface="CS Avva Shenouda" panose="020B7200000000000000" pitchFamily="34" charset="0"/>
              </a:rPr>
              <a:t> P=o=c @ </a:t>
            </a:r>
            <a:r>
              <a:rPr lang="fr-FR" sz="3100" b="1" dirty="0" err="1">
                <a:solidFill>
                  <a:prstClr val="black"/>
                </a:solidFill>
                <a:latin typeface="CS Avva Shenouda" panose="020B7200000000000000" pitchFamily="34" charset="0"/>
              </a:rPr>
              <a:t>qen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ou`cmy</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mmetremraus</a:t>
            </a:r>
            <a:r>
              <a:rPr lang="fr-FR" sz="3100" b="1" dirty="0">
                <a:solidFill>
                  <a:prstClr val="black"/>
                </a:solidFill>
                <a:latin typeface="CS Avva Shenouda" panose="020B7200000000000000" pitchFamily="34" charset="0"/>
              </a:rPr>
              <a:t> @ je `</a:t>
            </a:r>
            <a:r>
              <a:rPr lang="fr-FR" sz="3100" b="1" dirty="0" err="1">
                <a:solidFill>
                  <a:prstClr val="black"/>
                </a:solidFill>
                <a:latin typeface="CS Avva Shenouda" panose="020B7200000000000000" pitchFamily="34" charset="0"/>
              </a:rPr>
              <a:t>mvoou</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ek</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eswpi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nemyi</a:t>
            </a:r>
            <a:r>
              <a:rPr lang="fr-FR" sz="3100" b="1" dirty="0">
                <a:solidFill>
                  <a:prstClr val="black"/>
                </a:solidFill>
                <a:latin typeface="CS Avva Shenouda" panose="020B7200000000000000" pitchFamily="34" charset="0"/>
              </a:rPr>
              <a:t> @ `n`</a:t>
            </a:r>
            <a:r>
              <a:rPr lang="fr-FR" sz="3100" b="1" dirty="0" err="1">
                <a:solidFill>
                  <a:prstClr val="black"/>
                </a:solidFill>
                <a:latin typeface="CS Avva Shenouda" panose="020B7200000000000000" pitchFamily="34" charset="0"/>
              </a:rPr>
              <a:t>hryi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qen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tametouro</a:t>
            </a:r>
            <a:r>
              <a:rPr lang="fr-FR" sz="31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20DBAF0-7BBE-4994-B309-8A1CC734D78E}"/>
              </a:ext>
            </a:extLst>
          </p:cNvPr>
          <p:cNvSpPr/>
          <p:nvPr/>
        </p:nvSpPr>
        <p:spPr>
          <a:xfrm>
            <a:off x="497728" y="3068960"/>
            <a:ext cx="11214896" cy="1656184"/>
          </a:xfrm>
          <a:prstGeom prst="rect">
            <a:avLst/>
          </a:prstGeom>
        </p:spPr>
        <p:txBody>
          <a:bodyPr wrap="square" anchor="t" anchorCtr="0">
            <a:noAutofit/>
          </a:bodyPr>
          <a:lstStyle/>
          <a:p>
            <a:pPr lvl="0" algn="ctr" rtl="1">
              <a:spcAft>
                <a:spcPts val="1200"/>
              </a:spcAft>
            </a:pPr>
            <a:r>
              <a:rPr lang="ar-AE" sz="2600" b="1" dirty="0">
                <a:solidFill>
                  <a:prstClr val="black"/>
                </a:solidFill>
                <a:latin typeface="Book Antiqua" panose="02040602050305030304" pitchFamily="18" charset="0"/>
              </a:rPr>
              <a:t>أف أوش </a:t>
            </a:r>
            <a:r>
              <a:rPr lang="ar-AE" sz="2600" b="1" dirty="0" err="1">
                <a:solidFill>
                  <a:prstClr val="black"/>
                </a:solidFill>
                <a:latin typeface="Book Antiqua" panose="02040602050305030304" pitchFamily="18" charset="0"/>
              </a:rPr>
              <a:t>إيفول</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إنجى</a:t>
            </a:r>
            <a:r>
              <a:rPr lang="ar-AE" sz="2600" b="1" dirty="0">
                <a:solidFill>
                  <a:prstClr val="black"/>
                </a:solidFill>
                <a:latin typeface="Book Antiqua" panose="02040602050305030304" pitchFamily="18" charset="0"/>
              </a:rPr>
              <a:t> بي سوني : </a:t>
            </a:r>
            <a:r>
              <a:rPr lang="ar-AE" sz="2600" b="1" dirty="0" err="1">
                <a:solidFill>
                  <a:prstClr val="black"/>
                </a:solidFill>
                <a:latin typeface="Book Antiqua" panose="02040602050305030304" pitchFamily="18" charset="0"/>
              </a:rPr>
              <a:t>إتصا</a:t>
            </a:r>
            <a:r>
              <a:rPr lang="ar-AE" sz="2600" b="1" dirty="0">
                <a:solidFill>
                  <a:prstClr val="black"/>
                </a:solidFill>
                <a:latin typeface="Book Antiqua" panose="02040602050305030304" pitchFamily="18" charset="0"/>
              </a:rPr>
              <a:t> أوي نام </a:t>
            </a:r>
            <a:r>
              <a:rPr lang="ar-AE" sz="2600" b="1" dirty="0" err="1">
                <a:solidFill>
                  <a:prstClr val="black"/>
                </a:solidFill>
                <a:latin typeface="Book Antiqua" panose="02040602050305030304" pitchFamily="18" charset="0"/>
              </a:rPr>
              <a:t>إفجو</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إمموس</a:t>
            </a:r>
            <a:r>
              <a:rPr lang="ar-AE" sz="2600" b="1" dirty="0">
                <a:solidFill>
                  <a:prstClr val="black"/>
                </a:solidFill>
                <a:latin typeface="Book Antiqua" panose="02040602050305030304" pitchFamily="18" charset="0"/>
              </a:rPr>
              <a:t> : </a:t>
            </a:r>
            <a:r>
              <a:rPr lang="ar-AE" sz="2600" b="1" dirty="0" err="1">
                <a:solidFill>
                  <a:srgbClr val="C00000"/>
                </a:solidFill>
                <a:latin typeface="Book Antiqua" panose="02040602050305030304" pitchFamily="18" charset="0"/>
              </a:rPr>
              <a:t>جى</a:t>
            </a:r>
            <a:r>
              <a:rPr lang="ar-AE" sz="2600" b="1" dirty="0">
                <a:solidFill>
                  <a:srgbClr val="C00000"/>
                </a:solidFill>
                <a:latin typeface="Book Antiqua" panose="02040602050305030304" pitchFamily="18" charset="0"/>
              </a:rPr>
              <a:t> آري </a:t>
            </a:r>
            <a:r>
              <a:rPr lang="ar-AE" sz="2600" b="1" dirty="0" err="1">
                <a:solidFill>
                  <a:srgbClr val="C00000"/>
                </a:solidFill>
                <a:latin typeface="Book Antiqua" panose="02040602050305030304" pitchFamily="18" charset="0"/>
              </a:rPr>
              <a:t>با</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ميفئي</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باشويس</a:t>
            </a:r>
            <a:r>
              <a:rPr lang="ar-AE" sz="2600" b="1" dirty="0">
                <a:solidFill>
                  <a:srgbClr val="C00000"/>
                </a:solidFill>
                <a:latin typeface="Book Antiqua" panose="02040602050305030304" pitchFamily="18" charset="0"/>
              </a:rPr>
              <a:t> : أري</a:t>
            </a:r>
            <a:r>
              <a:rPr lang="fr-FR"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باميفئي</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باسوتير</a:t>
            </a:r>
            <a:r>
              <a:rPr lang="ar-AE" sz="2600" b="1" dirty="0">
                <a:solidFill>
                  <a:srgbClr val="C00000"/>
                </a:solidFill>
                <a:latin typeface="Book Antiqua" panose="02040602050305030304" pitchFamily="18" charset="0"/>
              </a:rPr>
              <a:t> : أري </a:t>
            </a:r>
            <a:r>
              <a:rPr lang="ar-AE" sz="2600" b="1" dirty="0" err="1">
                <a:solidFill>
                  <a:srgbClr val="C00000"/>
                </a:solidFill>
                <a:latin typeface="Book Antiqua" panose="02040602050305030304" pitchFamily="18" charset="0"/>
              </a:rPr>
              <a:t>باميفئي</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با</a:t>
            </a:r>
            <a:r>
              <a:rPr lang="ar-AE" sz="2600" b="1" dirty="0">
                <a:solidFill>
                  <a:srgbClr val="C00000"/>
                </a:solidFill>
                <a:latin typeface="Book Antiqua" panose="02040602050305030304" pitchFamily="18" charset="0"/>
              </a:rPr>
              <a:t> أورو.</a:t>
            </a:r>
            <a:r>
              <a:rPr lang="fr-FR"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أكشان</a:t>
            </a:r>
            <a:r>
              <a:rPr lang="ar-AE" sz="2600" b="1" dirty="0">
                <a:solidFill>
                  <a:srgbClr val="C00000"/>
                </a:solidFill>
                <a:latin typeface="Book Antiqua" panose="02040602050305030304" pitchFamily="18" charset="0"/>
              </a:rPr>
              <a:t> إي خين تيك ميت أور </a:t>
            </a:r>
            <a:r>
              <a:rPr lang="ar-AE" sz="2600" b="1" dirty="0">
                <a:solidFill>
                  <a:prstClr val="black"/>
                </a:solidFill>
                <a:latin typeface="Book Antiqua" panose="02040602050305030304" pitchFamily="18" charset="0"/>
              </a:rPr>
              <a:t>: أف إير </a:t>
            </a:r>
            <a:r>
              <a:rPr lang="ar-AE" sz="2600" b="1" dirty="0" err="1">
                <a:solidFill>
                  <a:prstClr val="black"/>
                </a:solidFill>
                <a:latin typeface="Book Antiqua" panose="02040602050305030304" pitchFamily="18" charset="0"/>
              </a:rPr>
              <a:t>أوناف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إنجى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إبشويس</a:t>
            </a:r>
            <a:r>
              <a:rPr lang="ar-AE" sz="2600" b="1" dirty="0">
                <a:solidFill>
                  <a:prstClr val="black"/>
                </a:solidFill>
                <a:latin typeface="Book Antiqua" panose="02040602050305030304" pitchFamily="18" charset="0"/>
              </a:rPr>
              <a:t> خين </a:t>
            </a:r>
            <a:r>
              <a:rPr lang="ar-AE" sz="2600" b="1" dirty="0" err="1">
                <a:solidFill>
                  <a:prstClr val="black"/>
                </a:solidFill>
                <a:latin typeface="Book Antiqua" panose="02040602050305030304" pitchFamily="18" charset="0"/>
              </a:rPr>
              <a:t>إو</a:t>
            </a:r>
            <a:r>
              <a:rPr lang="ar-AE" sz="2600" b="1" dirty="0">
                <a:solidFill>
                  <a:prstClr val="black"/>
                </a:solidFill>
                <a:latin typeface="Book Antiqua" panose="02040602050305030304" pitchFamily="18" charset="0"/>
              </a:rPr>
              <a:t> إثمي</a:t>
            </a:r>
            <a:r>
              <a:rPr lang="fr-FR"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إمميت</a:t>
            </a:r>
            <a:r>
              <a:rPr lang="ar-AE" sz="2600" b="1" dirty="0">
                <a:solidFill>
                  <a:prstClr val="black"/>
                </a:solidFill>
                <a:latin typeface="Book Antiqua" panose="02040602050305030304" pitchFamily="18" charset="0"/>
              </a:rPr>
              <a:t> ريم رافش </a:t>
            </a:r>
            <a:r>
              <a:rPr lang="ar-AE" sz="2600" b="1" dirty="0" err="1">
                <a:solidFill>
                  <a:prstClr val="black"/>
                </a:solidFill>
                <a:latin typeface="Book Antiqua" panose="02040602050305030304" pitchFamily="18" charset="0"/>
              </a:rPr>
              <a:t>جى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إمفوأو</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إك</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إيشوبي</a:t>
            </a:r>
            <a:r>
              <a:rPr lang="ar-AE" sz="2600" b="1" dirty="0">
                <a:solidFill>
                  <a:prstClr val="black"/>
                </a:solidFill>
                <a:latin typeface="Book Antiqua" panose="02040602050305030304" pitchFamily="18" charset="0"/>
              </a:rPr>
              <a:t> نيمي إن </a:t>
            </a:r>
            <a:r>
              <a:rPr lang="ar-AE" sz="2600" b="1" dirty="0" err="1">
                <a:solidFill>
                  <a:prstClr val="black"/>
                </a:solidFill>
                <a:latin typeface="Book Antiqua" panose="02040602050305030304" pitchFamily="18" charset="0"/>
              </a:rPr>
              <a:t>إهري</a:t>
            </a:r>
            <a:r>
              <a:rPr lang="ar-AE" sz="2600" b="1" dirty="0">
                <a:solidFill>
                  <a:prstClr val="black"/>
                </a:solidFill>
                <a:latin typeface="Book Antiqua" panose="02040602050305030304" pitchFamily="18" charset="0"/>
              </a:rPr>
              <a:t> خين تا ميت أورو.</a:t>
            </a:r>
          </a:p>
        </p:txBody>
      </p:sp>
    </p:spTree>
    <p:extLst>
      <p:ext uri="{BB962C8B-B14F-4D97-AF65-F5344CB8AC3E}">
        <p14:creationId xmlns:p14="http://schemas.microsoft.com/office/powerpoint/2010/main" val="2472589756"/>
      </p:ext>
    </p:extLst>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68789" y="2609473"/>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الآن وكل اوان والى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617677"/>
            <a:ext cx="3933030" cy="1569660"/>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nun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ictouc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ew`nac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twn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amyn</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1742325392"/>
      </p:ext>
    </p:extLst>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445949"/>
            <a:ext cx="5449155" cy="1935379"/>
          </a:xfrm>
        </p:spPr>
        <p:txBody>
          <a:bodyPr numCol="1" spcCol="72000" anchor="t" anchorCtr="0">
            <a:noAutofit/>
          </a:bodyPr>
          <a:lstStyle/>
          <a:p>
            <a:pPr marL="0" indent="0" algn="just">
              <a:buNone/>
            </a:pPr>
            <a:r>
              <a:rPr lang="fr-FR" sz="2000" b="1" dirty="0">
                <a:latin typeface="Book Antiqua" panose="02040602050305030304" pitchFamily="18" charset="0"/>
              </a:rPr>
              <a:t>Les deux justes : Joseph et Nicodème ont pris le Corps du Christ, l'ont recouvert d'aromates, l'ont enseveli, en le louant et en disant : </a:t>
            </a:r>
            <a:r>
              <a:rPr lang="fr-FR" sz="2000" b="1" dirty="0">
                <a:solidFill>
                  <a:srgbClr val="C00000"/>
                </a:solidFill>
                <a:latin typeface="Book Antiqua" panose="02040602050305030304" pitchFamily="18" charset="0"/>
              </a:rPr>
              <a:t>Dieu Saint, Saint fort, Saint éternel, qui a été crucifié pour nous,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445949"/>
            <a:ext cx="5449155" cy="1935379"/>
          </a:xfrm>
          <a:prstGeom prst="rect">
            <a:avLst/>
          </a:prstGeom>
        </p:spPr>
        <p:txBody>
          <a:bodyPr wrap="square" anchor="t" anchorCtr="0">
            <a:normAutofit fontScale="92500"/>
          </a:bodyPr>
          <a:lstStyle/>
          <a:p>
            <a:pPr lvl="0" algn="just" rtl="1">
              <a:spcAft>
                <a:spcPts val="1200"/>
              </a:spcAft>
            </a:pPr>
            <a:r>
              <a:rPr lang="ar-AE" sz="2800" b="1" dirty="0">
                <a:solidFill>
                  <a:prstClr val="black"/>
                </a:solidFill>
                <a:latin typeface="Book Antiqua" panose="02040602050305030304" pitchFamily="18" charset="0"/>
              </a:rPr>
              <a:t>اتي الصديقان يوسف </a:t>
            </a:r>
            <a:r>
              <a:rPr lang="ar-AE" sz="2800" b="1" dirty="0" err="1">
                <a:solidFill>
                  <a:prstClr val="black"/>
                </a:solidFill>
                <a:latin typeface="Book Antiqua" panose="02040602050305030304" pitchFamily="18" charset="0"/>
              </a:rPr>
              <a:t>ونيقوديموس</a:t>
            </a:r>
            <a:r>
              <a:rPr lang="ar-AE" sz="2800" b="1" dirty="0">
                <a:solidFill>
                  <a:prstClr val="black"/>
                </a:solidFill>
                <a:latin typeface="Book Antiqua" panose="02040602050305030304" pitchFamily="18" charset="0"/>
              </a:rPr>
              <a:t> وأخذا جسد المسيح وجعلا عليه طيباً وكفناه ووضعاه في قبر </a:t>
            </a:r>
            <a:r>
              <a:rPr lang="ar-AE" sz="2800" b="1" dirty="0" err="1">
                <a:solidFill>
                  <a:prstClr val="black"/>
                </a:solidFill>
                <a:latin typeface="Book Antiqua" panose="02040602050305030304" pitchFamily="18" charset="0"/>
              </a:rPr>
              <a:t>وسبحاه</a:t>
            </a:r>
            <a:r>
              <a:rPr lang="ar-AE" sz="2800" b="1" dirty="0">
                <a:solidFill>
                  <a:prstClr val="black"/>
                </a:solidFill>
                <a:latin typeface="Book Antiqua" panose="02040602050305030304" pitchFamily="18" charset="0"/>
              </a:rPr>
              <a:t> قائلين: </a:t>
            </a:r>
            <a:r>
              <a:rPr lang="ar-AE" sz="2800" b="1" dirty="0">
                <a:solidFill>
                  <a:srgbClr val="C00000"/>
                </a:solidFill>
                <a:latin typeface="Book Antiqua" panose="02040602050305030304" pitchFamily="18" charset="0"/>
              </a:rPr>
              <a:t>قدوس الله، قدوس القوى قدوس الذي لا يموت الذي صلب عنا ارحمنا</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r>
              <a:rPr lang="fr-FR" sz="3200" b="1" dirty="0" err="1">
                <a:solidFill>
                  <a:prstClr val="black"/>
                </a:solidFill>
                <a:latin typeface="CS Avva Shenouda" panose="020B7200000000000000" pitchFamily="34" charset="0"/>
              </a:rPr>
              <a:t>Au`i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nje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nidikeoc</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Iwcyv</a:t>
            </a:r>
            <a:r>
              <a:rPr lang="fr-FR" sz="3200" b="1" dirty="0">
                <a:solidFill>
                  <a:prstClr val="black"/>
                </a:solidFill>
                <a:latin typeface="CS Avva Shenouda" panose="020B7200000000000000" pitchFamily="34" charset="0"/>
              </a:rPr>
              <a:t> nem </a:t>
            </a:r>
            <a:r>
              <a:rPr lang="fr-FR" sz="3200" b="1" dirty="0" err="1">
                <a:solidFill>
                  <a:prstClr val="black"/>
                </a:solidFill>
                <a:latin typeface="CS Avva Shenouda" panose="020B7200000000000000" pitchFamily="34" charset="0"/>
              </a:rPr>
              <a:t>Nikodymoc</a:t>
            </a:r>
            <a:r>
              <a:rPr lang="fr-FR" sz="3200" b="1" dirty="0">
                <a:solidFill>
                  <a:prstClr val="black"/>
                </a:solidFill>
                <a:latin typeface="CS Avva Shenouda" panose="020B7200000000000000" pitchFamily="34" charset="0"/>
              </a:rPr>
              <a:t> @ au[i `n`</a:t>
            </a:r>
            <a:r>
              <a:rPr lang="fr-FR" sz="3200" b="1" dirty="0" err="1">
                <a:solidFill>
                  <a:prstClr val="black"/>
                </a:solidFill>
                <a:latin typeface="CS Avva Shenouda" panose="020B7200000000000000" pitchFamily="34" charset="0"/>
              </a:rPr>
              <a:t>tcarz</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nte</a:t>
            </a:r>
            <a:r>
              <a:rPr lang="fr-FR" sz="3200" b="1" dirty="0">
                <a:solidFill>
                  <a:prstClr val="black"/>
                </a:solidFill>
                <a:latin typeface="CS Avva Shenouda" panose="020B7200000000000000" pitchFamily="34" charset="0"/>
              </a:rPr>
              <a:t> P=,=c @ au] `</a:t>
            </a:r>
            <a:r>
              <a:rPr lang="fr-FR" sz="3200" b="1" dirty="0" err="1">
                <a:solidFill>
                  <a:prstClr val="black"/>
                </a:solidFill>
                <a:latin typeface="CS Avva Shenouda" panose="020B7200000000000000" pitchFamily="34" charset="0"/>
              </a:rPr>
              <a:t>noucojen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e`hryi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ejwf</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aukocf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au,af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qen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ou`mhau</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euhwc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erof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eujw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mmoc</a:t>
            </a:r>
            <a:r>
              <a:rPr lang="fr-FR" sz="3200" b="1" dirty="0">
                <a:solidFill>
                  <a:prstClr val="black"/>
                </a:solidFill>
                <a:latin typeface="CS Avva Shenouda" panose="020B7200000000000000" pitchFamily="34" charset="0"/>
              </a:rPr>
              <a:t> @ </a:t>
            </a:r>
            <a:r>
              <a:rPr lang="fr-FR" sz="3200" b="1" dirty="0">
                <a:solidFill>
                  <a:srgbClr val="C00000"/>
                </a:solidFill>
                <a:latin typeface="CS Avva Shenouda" panose="020B7200000000000000" pitchFamily="34" charset="0"/>
              </a:rPr>
              <a:t>je `</a:t>
            </a:r>
            <a:r>
              <a:rPr lang="fr-FR" sz="3200" b="1" dirty="0" err="1">
                <a:solidFill>
                  <a:srgbClr val="C00000"/>
                </a:solidFill>
                <a:latin typeface="CS Avva Shenouda" panose="020B7200000000000000" pitchFamily="34" charset="0"/>
              </a:rPr>
              <a:t>agioc</a:t>
            </a:r>
            <a:r>
              <a:rPr lang="fr-FR" sz="3200" b="1" dirty="0">
                <a:solidFill>
                  <a:srgbClr val="C00000"/>
                </a:solidFill>
                <a:latin typeface="CS Avva Shenouda" panose="020B7200000000000000" pitchFamily="34" charset="0"/>
              </a:rPr>
              <a:t> `o :</a:t>
            </a:r>
            <a:r>
              <a:rPr lang="fr-FR" sz="3200" b="1" dirty="0" err="1">
                <a:solidFill>
                  <a:srgbClr val="C00000"/>
                </a:solidFill>
                <a:latin typeface="CS Avva Shenouda" panose="020B7200000000000000" pitchFamily="34" charset="0"/>
              </a:rPr>
              <a:t>eoc</a:t>
            </a:r>
            <a:r>
              <a:rPr lang="fr-FR" sz="3200" b="1" dirty="0">
                <a:solidFill>
                  <a:srgbClr val="C00000"/>
                </a:solidFill>
                <a:latin typeface="CS Avva Shenouda" panose="020B7200000000000000" pitchFamily="34" charset="0"/>
              </a:rPr>
              <a:t> @ `</a:t>
            </a:r>
            <a:r>
              <a:rPr lang="fr-FR" sz="3200" b="1" dirty="0" err="1">
                <a:solidFill>
                  <a:srgbClr val="C00000"/>
                </a:solidFill>
                <a:latin typeface="CS Avva Shenouda" panose="020B7200000000000000" pitchFamily="34" charset="0"/>
              </a:rPr>
              <a:t>agioc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ic,uroc</a:t>
            </a:r>
            <a:r>
              <a:rPr lang="fr-FR" sz="3200" b="1" dirty="0">
                <a:solidFill>
                  <a:srgbClr val="C00000"/>
                </a:solidFill>
                <a:latin typeface="CS Avva Shenouda" panose="020B7200000000000000" pitchFamily="34" charset="0"/>
              </a:rPr>
              <a:t> @ `</a:t>
            </a:r>
            <a:r>
              <a:rPr lang="fr-FR" sz="3200" b="1" dirty="0" err="1">
                <a:solidFill>
                  <a:srgbClr val="C00000"/>
                </a:solidFill>
                <a:latin typeface="CS Avva Shenouda" panose="020B7200000000000000" pitchFamily="34" charset="0"/>
              </a:rPr>
              <a:t>agioc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a;anatoc</a:t>
            </a:r>
            <a:r>
              <a:rPr lang="fr-FR" sz="3200" b="1" dirty="0">
                <a:solidFill>
                  <a:srgbClr val="C00000"/>
                </a:solidFill>
                <a:latin typeface="CS Avva Shenouda" panose="020B7200000000000000" pitchFamily="34" charset="0"/>
              </a:rPr>
              <a:t> @ `o `</a:t>
            </a:r>
            <a:r>
              <a:rPr lang="fr-FR" sz="3200" b="1" dirty="0" err="1">
                <a:solidFill>
                  <a:srgbClr val="C00000"/>
                </a:solidFill>
                <a:latin typeface="CS Avva Shenouda" panose="020B7200000000000000" pitchFamily="34" charset="0"/>
              </a:rPr>
              <a:t>ctaurw;ic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di`ymac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ele`ycon</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ymac</a:t>
            </a:r>
            <a:r>
              <a:rPr lang="fr-FR" sz="3200" b="1" dirty="0">
                <a:solidFill>
                  <a:srgbClr val="C00000"/>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20DBAF0-7BBE-4994-B309-8A1CC734D78E}"/>
              </a:ext>
            </a:extLst>
          </p:cNvPr>
          <p:cNvSpPr/>
          <p:nvPr/>
        </p:nvSpPr>
        <p:spPr>
          <a:xfrm>
            <a:off x="497728" y="2924944"/>
            <a:ext cx="11214896" cy="1656184"/>
          </a:xfrm>
          <a:prstGeom prst="rect">
            <a:avLst/>
          </a:prstGeom>
        </p:spPr>
        <p:txBody>
          <a:bodyPr wrap="square" anchor="t" anchorCtr="0">
            <a:noAutofit/>
          </a:bodyPr>
          <a:lstStyle/>
          <a:p>
            <a:pPr lvl="0" algn="ctr" rtl="1">
              <a:spcAft>
                <a:spcPts val="1200"/>
              </a:spcAft>
            </a:pPr>
            <a:r>
              <a:rPr lang="ar-AE" sz="2600" b="1" dirty="0">
                <a:solidFill>
                  <a:prstClr val="black"/>
                </a:solidFill>
                <a:latin typeface="Book Antiqua" panose="02040602050305030304" pitchFamily="18" charset="0"/>
              </a:rPr>
              <a:t>أف إي </a:t>
            </a:r>
            <a:r>
              <a:rPr lang="ar-AE" sz="2600" b="1" dirty="0" err="1">
                <a:solidFill>
                  <a:prstClr val="black"/>
                </a:solidFill>
                <a:latin typeface="Book Antiqua" panose="02040602050305030304" pitchFamily="18" charset="0"/>
              </a:rPr>
              <a:t>إنجى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ني</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ذيكيئوس</a:t>
            </a:r>
            <a:r>
              <a:rPr lang="ar-AE" sz="2600" b="1" dirty="0">
                <a:solidFill>
                  <a:prstClr val="black"/>
                </a:solidFill>
                <a:latin typeface="Book Antiqua" panose="02040602050305030304" pitchFamily="18" charset="0"/>
              </a:rPr>
              <a:t> يوسف نيم </a:t>
            </a:r>
            <a:r>
              <a:rPr lang="ar-AE" sz="2600" b="1" dirty="0" err="1">
                <a:solidFill>
                  <a:prstClr val="black"/>
                </a:solidFill>
                <a:latin typeface="Book Antiqua" panose="02040602050305030304" pitchFamily="18" charset="0"/>
              </a:rPr>
              <a:t>نيقوديموس</a:t>
            </a:r>
            <a:r>
              <a:rPr lang="ar-AE" sz="2600" b="1" dirty="0">
                <a:solidFill>
                  <a:prstClr val="black"/>
                </a:solidFill>
                <a:latin typeface="Book Antiqua" panose="02040602050305030304" pitchFamily="18" charset="0"/>
              </a:rPr>
              <a:t> : أف تشي إن </a:t>
            </a:r>
            <a:r>
              <a:rPr lang="ar-AE" sz="2600" b="1" dirty="0" err="1">
                <a:solidFill>
                  <a:prstClr val="black"/>
                </a:solidFill>
                <a:latin typeface="Book Antiqua" panose="02040602050305030304" pitchFamily="18" charset="0"/>
              </a:rPr>
              <a:t>إتصاركس</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إنتى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بخرستوس</a:t>
            </a:r>
            <a:r>
              <a:rPr lang="ar-AE" sz="2600" b="1" dirty="0">
                <a:solidFill>
                  <a:prstClr val="black"/>
                </a:solidFill>
                <a:latin typeface="Book Antiqua" panose="02040602050305030304" pitchFamily="18" charset="0"/>
              </a:rPr>
              <a:t> أفتي أن أو </a:t>
            </a:r>
            <a:r>
              <a:rPr lang="ar-AE" sz="2600" b="1" dirty="0" err="1">
                <a:solidFill>
                  <a:prstClr val="black"/>
                </a:solidFill>
                <a:latin typeface="Book Antiqua" panose="02040602050305030304" pitchFamily="18" charset="0"/>
              </a:rPr>
              <a:t>سوجين</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إهري</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إيجوف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أفكوسف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أفكاف</a:t>
            </a:r>
            <a:r>
              <a:rPr lang="ar-AE" sz="2600" b="1" dirty="0">
                <a:solidFill>
                  <a:prstClr val="black"/>
                </a:solidFill>
                <a:latin typeface="Book Antiqua" panose="02040602050305030304" pitchFamily="18" charset="0"/>
              </a:rPr>
              <a:t> خين بي </a:t>
            </a:r>
            <a:r>
              <a:rPr lang="ar-AE" sz="2600" b="1" dirty="0" err="1">
                <a:solidFill>
                  <a:prstClr val="black"/>
                </a:solidFill>
                <a:latin typeface="Book Antiqua" panose="02040602050305030304" pitchFamily="18" charset="0"/>
              </a:rPr>
              <a:t>إمهاف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إف</a:t>
            </a:r>
            <a:r>
              <a:rPr lang="ar-AE" sz="2600" b="1" dirty="0">
                <a:solidFill>
                  <a:prstClr val="black"/>
                </a:solidFill>
                <a:latin typeface="Book Antiqua" panose="02040602050305030304" pitchFamily="18" charset="0"/>
              </a:rPr>
              <a:t> هوس </a:t>
            </a:r>
            <a:r>
              <a:rPr lang="ar-AE" sz="2600" b="1" dirty="0" err="1">
                <a:solidFill>
                  <a:prstClr val="black"/>
                </a:solidFill>
                <a:latin typeface="Book Antiqua" panose="02040602050305030304" pitchFamily="18" charset="0"/>
              </a:rPr>
              <a:t>إيروف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إفجو</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إمموس</a:t>
            </a:r>
            <a:r>
              <a:rPr lang="ar-AE" sz="2600" b="1" dirty="0">
                <a:solidFill>
                  <a:prstClr val="black"/>
                </a:solidFill>
                <a:latin typeface="Book Antiqua" panose="02040602050305030304" pitchFamily="18" charset="0"/>
              </a:rPr>
              <a:t> </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جى</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آجيوس</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ثيئوس</a:t>
            </a:r>
            <a:r>
              <a:rPr lang="ar-AE" sz="2600" b="1" dirty="0">
                <a:solidFill>
                  <a:srgbClr val="C00000"/>
                </a:solidFill>
                <a:latin typeface="Book Antiqua" panose="02040602050305030304" pitchFamily="18" charset="0"/>
              </a:rPr>
              <a:t> : </a:t>
            </a:r>
            <a:r>
              <a:rPr lang="ar-AE" sz="2600" b="1" dirty="0" err="1">
                <a:solidFill>
                  <a:srgbClr val="C00000"/>
                </a:solidFill>
                <a:latin typeface="Book Antiqua" panose="02040602050305030304" pitchFamily="18" charset="0"/>
              </a:rPr>
              <a:t>آجيوس</a:t>
            </a:r>
            <a:r>
              <a:rPr lang="ar-AE" sz="2600" b="1" dirty="0">
                <a:solidFill>
                  <a:srgbClr val="C00000"/>
                </a:solidFill>
                <a:latin typeface="Book Antiqua" panose="02040602050305030304" pitchFamily="18" charset="0"/>
              </a:rPr>
              <a:t> إس </a:t>
            </a:r>
            <a:r>
              <a:rPr lang="ar-AE" sz="2600" b="1" dirty="0" err="1">
                <a:solidFill>
                  <a:srgbClr val="C00000"/>
                </a:solidFill>
                <a:latin typeface="Book Antiqua" panose="02040602050305030304" pitchFamily="18" charset="0"/>
              </a:rPr>
              <a:t>شيروس</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آجيوس</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آثاناطوس</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إسطافروتيس</a:t>
            </a:r>
            <a:r>
              <a:rPr lang="ar-AE" sz="2600" b="1" dirty="0">
                <a:solidFill>
                  <a:srgbClr val="C00000"/>
                </a:solidFill>
                <a:latin typeface="Book Antiqua" panose="02040602050305030304" pitchFamily="18" charset="0"/>
              </a:rPr>
              <a:t> ديماس </a:t>
            </a:r>
            <a:r>
              <a:rPr lang="ar-AE" sz="2600" b="1" dirty="0" err="1">
                <a:solidFill>
                  <a:srgbClr val="C00000"/>
                </a:solidFill>
                <a:latin typeface="Book Antiqua" panose="02040602050305030304" pitchFamily="18" charset="0"/>
              </a:rPr>
              <a:t>إليسون</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إيماس</a:t>
            </a:r>
            <a:r>
              <a:rPr lang="ar-AE" sz="2600" b="1" dirty="0">
                <a:solidFill>
                  <a:srgbClr val="C00000"/>
                </a:solidFill>
                <a:latin typeface="Book Antiqua" panose="02040602050305030304" pitchFamily="18" charset="0"/>
              </a:rPr>
              <a:t>.</a:t>
            </a:r>
          </a:p>
        </p:txBody>
      </p:sp>
    </p:spTree>
    <p:extLst>
      <p:ext uri="{BB962C8B-B14F-4D97-AF65-F5344CB8AC3E}">
        <p14:creationId xmlns:p14="http://schemas.microsoft.com/office/powerpoint/2010/main" val="994992920"/>
      </p:ext>
    </p:extLst>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Gloire au Père, au Fils et au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36705" y="2721767"/>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المجد للآب والابن 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890391"/>
            <a:ext cx="3933030" cy="1077218"/>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Doza</a:t>
            </a:r>
            <a:r>
              <a:rPr lang="fr-FR" sz="3200" b="1" dirty="0">
                <a:solidFill>
                  <a:prstClr val="black"/>
                </a:solidFill>
                <a:latin typeface="CS Avva Shenouda" panose="020B7200000000000000" pitchFamily="34" charset="0"/>
              </a:rPr>
              <a:t> Patri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Uiw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agi`w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Pneumati</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754305661"/>
      </p:ext>
    </p:extLst>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68789" y="2609473"/>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الآن وكل اوان والى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617677"/>
            <a:ext cx="3933030" cy="1569660"/>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nun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ictouc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ew`nac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twn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amyn</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1167817491"/>
      </p:ext>
    </p:extLst>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445949"/>
            <a:ext cx="5449155" cy="1935379"/>
          </a:xfrm>
        </p:spPr>
        <p:txBody>
          <a:bodyPr numCol="1" spcCol="72000" anchor="t" anchorCtr="0">
            <a:noAutofit/>
          </a:bodyPr>
          <a:lstStyle/>
          <a:p>
            <a:pPr marL="0" indent="0" algn="just">
              <a:buNone/>
            </a:pPr>
            <a:r>
              <a:rPr lang="fr-FR" sz="2400" b="1" dirty="0">
                <a:latin typeface="Book Antiqua" panose="02040602050305030304" pitchFamily="18" charset="0"/>
              </a:rPr>
              <a:t>Et nous aussi prosternons-nous devant Lui en clamant et en disant : </a:t>
            </a:r>
            <a:r>
              <a:rPr lang="fr-FR" sz="2400" b="1" dirty="0">
                <a:solidFill>
                  <a:srgbClr val="C00000"/>
                </a:solidFill>
                <a:latin typeface="Book Antiqua" panose="02040602050305030304" pitchFamily="18" charset="0"/>
              </a:rPr>
              <a:t>Aie pitié de nous ô Dieu notre Sauveur</a:t>
            </a:r>
            <a:r>
              <a:rPr lang="fr-FR" sz="2400" b="1" dirty="0">
                <a:latin typeface="Book Antiqua" panose="02040602050305030304" pitchFamily="18" charset="0"/>
              </a:rPr>
              <a:t> qui a été crucifié, écrase </a:t>
            </a:r>
            <a:r>
              <a:rPr lang="fr-FR" sz="2400" b="1" dirty="0" err="1">
                <a:latin typeface="Book Antiqua" panose="02040602050305030304" pitchFamily="18" charset="0"/>
              </a:rPr>
              <a:t>satan</a:t>
            </a:r>
            <a:r>
              <a:rPr lang="fr-FR" sz="2400" b="1" dirty="0">
                <a:latin typeface="Book Antiqua" panose="02040602050305030304" pitchFamily="18" charset="0"/>
              </a:rPr>
              <a:t> sous nos pieds.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517957"/>
            <a:ext cx="5449155" cy="1935379"/>
          </a:xfrm>
          <a:prstGeom prst="rect">
            <a:avLst/>
          </a:prstGeom>
        </p:spPr>
        <p:txBody>
          <a:bodyPr wrap="square" anchor="t" anchorCtr="0">
            <a:normAutofit/>
          </a:bodyPr>
          <a:lstStyle/>
          <a:p>
            <a:pPr lvl="0" algn="just" rtl="1">
              <a:spcAft>
                <a:spcPts val="1200"/>
              </a:spcAft>
            </a:pPr>
            <a:r>
              <a:rPr lang="ar-AE" sz="2900" b="1" dirty="0">
                <a:solidFill>
                  <a:prstClr val="black"/>
                </a:solidFill>
                <a:latin typeface="Book Antiqua" panose="02040602050305030304" pitchFamily="18" charset="0"/>
              </a:rPr>
              <a:t>ونحن أيضاً فلنسجد له صارخين قائلين </a:t>
            </a:r>
            <a:r>
              <a:rPr lang="ar-AE" sz="2900" b="1" dirty="0">
                <a:solidFill>
                  <a:srgbClr val="C00000"/>
                </a:solidFill>
                <a:latin typeface="Book Antiqua" panose="02040602050305030304" pitchFamily="18" charset="0"/>
              </a:rPr>
              <a:t>ارحمنا يا الله مخلصنا </a:t>
            </a:r>
            <a:r>
              <a:rPr lang="ar-AE" sz="2900" b="1" dirty="0">
                <a:solidFill>
                  <a:prstClr val="black"/>
                </a:solidFill>
                <a:latin typeface="Book Antiqua" panose="02040602050305030304" pitchFamily="18" charset="0"/>
              </a:rPr>
              <a:t>يا من صلبت على الصليب، اسحق الشيطان تحت أقدامنا.</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spcAft>
                <a:spcPts val="1200"/>
              </a:spcAft>
            </a:pPr>
            <a:r>
              <a:rPr lang="fr-FR" sz="3600" b="1" dirty="0">
                <a:solidFill>
                  <a:prstClr val="black"/>
                </a:solidFill>
                <a:latin typeface="CS Avva Shenouda" panose="020B7200000000000000" pitchFamily="34" charset="0"/>
              </a:rPr>
              <a:t>Anon </a:t>
            </a:r>
            <a:r>
              <a:rPr lang="fr-FR" sz="3600" b="1" dirty="0" err="1">
                <a:solidFill>
                  <a:prstClr val="black"/>
                </a:solidFill>
                <a:latin typeface="CS Avva Shenouda" panose="020B7200000000000000" pitchFamily="34" charset="0"/>
              </a:rPr>
              <a:t>hwn</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marenouwst</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mmof</a:t>
            </a:r>
            <a:r>
              <a:rPr lang="fr-FR" sz="3600" b="1" dirty="0">
                <a:solidFill>
                  <a:prstClr val="black"/>
                </a:solidFill>
                <a:latin typeface="CS Avva Shenouda" panose="020B7200000000000000" pitchFamily="34" charset="0"/>
              </a:rPr>
              <a:t> @ </a:t>
            </a:r>
            <a:r>
              <a:rPr lang="fr-FR" sz="3600" b="1" dirty="0" err="1">
                <a:solidFill>
                  <a:prstClr val="black"/>
                </a:solidFill>
                <a:latin typeface="CS Avva Shenouda" panose="020B7200000000000000" pitchFamily="34" charset="0"/>
              </a:rPr>
              <a:t>enws</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ebol</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enjw</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mmoc</a:t>
            </a:r>
            <a:r>
              <a:rPr lang="fr-FR" sz="3600" b="1" dirty="0">
                <a:solidFill>
                  <a:prstClr val="black"/>
                </a:solidFill>
                <a:latin typeface="CS Avva Shenouda" panose="020B7200000000000000" pitchFamily="34" charset="0"/>
              </a:rPr>
              <a:t> @ </a:t>
            </a:r>
            <a:r>
              <a:rPr lang="fr-FR" sz="3600" b="1" dirty="0">
                <a:solidFill>
                  <a:srgbClr val="C00000"/>
                </a:solidFill>
                <a:latin typeface="CS Avva Shenouda" panose="020B7200000000000000" pitchFamily="34" charset="0"/>
              </a:rPr>
              <a:t>je </a:t>
            </a:r>
            <a:r>
              <a:rPr lang="fr-FR" sz="3600" b="1" dirty="0" err="1">
                <a:solidFill>
                  <a:srgbClr val="C00000"/>
                </a:solidFill>
                <a:latin typeface="CS Avva Shenouda" panose="020B7200000000000000" pitchFamily="34" charset="0"/>
              </a:rPr>
              <a:t>nai</a:t>
            </a:r>
            <a:r>
              <a:rPr lang="fr-FR" sz="3600" b="1" dirty="0">
                <a:solidFill>
                  <a:srgbClr val="C00000"/>
                </a:solidFill>
                <a:latin typeface="CS Avva Shenouda" panose="020B7200000000000000" pitchFamily="34" charset="0"/>
              </a:rPr>
              <a:t> nan V] </a:t>
            </a:r>
            <a:r>
              <a:rPr lang="fr-FR" sz="3600" b="1" dirty="0" err="1">
                <a:solidFill>
                  <a:srgbClr val="C00000"/>
                </a:solidFill>
                <a:latin typeface="CS Avva Shenouda" panose="020B7200000000000000" pitchFamily="34" charset="0"/>
              </a:rPr>
              <a:t>Pencwtyr</a:t>
            </a:r>
            <a:r>
              <a:rPr lang="fr-FR" sz="3600" b="1" dirty="0">
                <a:solidFill>
                  <a:srgbClr val="C00000"/>
                </a:solidFill>
                <a:latin typeface="CS Avva Shenouda" panose="020B7200000000000000" pitchFamily="34" charset="0"/>
              </a:rPr>
              <a:t> </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vy`etauasf</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epi`ctauroc</a:t>
            </a:r>
            <a:r>
              <a:rPr lang="fr-FR" sz="3600" b="1" dirty="0">
                <a:solidFill>
                  <a:prstClr val="black"/>
                </a:solidFill>
                <a:latin typeface="CS Avva Shenouda" panose="020B7200000000000000" pitchFamily="34" charset="0"/>
              </a:rPr>
              <a:t> @ </a:t>
            </a:r>
            <a:r>
              <a:rPr lang="fr-FR" sz="3600" b="1" dirty="0" err="1">
                <a:solidFill>
                  <a:prstClr val="black"/>
                </a:solidFill>
                <a:latin typeface="CS Avva Shenouda" panose="020B7200000000000000" pitchFamily="34" charset="0"/>
              </a:rPr>
              <a:t>ek`eqomqem</a:t>
            </a:r>
            <a:r>
              <a:rPr lang="fr-FR" sz="3600" b="1" dirty="0">
                <a:solidFill>
                  <a:prstClr val="black"/>
                </a:solidFill>
                <a:latin typeface="CS Avva Shenouda" panose="020B7200000000000000" pitchFamily="34" charset="0"/>
              </a:rPr>
              <a:t> `m`</a:t>
            </a:r>
            <a:r>
              <a:rPr lang="fr-FR" sz="3600" b="1" dirty="0" err="1">
                <a:solidFill>
                  <a:prstClr val="black"/>
                </a:solidFill>
                <a:latin typeface="CS Avva Shenouda" panose="020B7200000000000000" pitchFamily="34" charset="0"/>
              </a:rPr>
              <a:t>pcatanac</a:t>
            </a:r>
            <a:r>
              <a:rPr lang="fr-FR" sz="3600" b="1" dirty="0">
                <a:solidFill>
                  <a:prstClr val="black"/>
                </a:solidFill>
                <a:latin typeface="CS Avva Shenouda" panose="020B7200000000000000" pitchFamily="34" charset="0"/>
              </a:rPr>
              <a:t> @ </a:t>
            </a:r>
            <a:r>
              <a:rPr lang="fr-FR" sz="3600" b="1" dirty="0" err="1">
                <a:solidFill>
                  <a:prstClr val="black"/>
                </a:solidFill>
                <a:latin typeface="CS Avva Shenouda" panose="020B7200000000000000" pitchFamily="34" charset="0"/>
              </a:rPr>
              <a:t>capecyt</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nnen</a:t>
            </a:r>
            <a:r>
              <a:rPr lang="fr-FR" sz="3600" b="1" dirty="0">
                <a:solidFill>
                  <a:prstClr val="black"/>
                </a:solidFill>
                <a:latin typeface="CS Avva Shenouda" panose="020B7200000000000000" pitchFamily="34" charset="0"/>
              </a:rPr>
              <a:t>[</a:t>
            </a:r>
            <a:r>
              <a:rPr lang="fr-FR" sz="3600" b="1" dirty="0" err="1">
                <a:solidFill>
                  <a:prstClr val="black"/>
                </a:solidFill>
                <a:latin typeface="CS Avva Shenouda" panose="020B7200000000000000" pitchFamily="34" charset="0"/>
              </a:rPr>
              <a:t>alauj</a:t>
            </a:r>
            <a:r>
              <a:rPr lang="fr-FR" sz="36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20DBAF0-7BBE-4994-B309-8A1CC734D78E}"/>
              </a:ext>
            </a:extLst>
          </p:cNvPr>
          <p:cNvSpPr/>
          <p:nvPr/>
        </p:nvSpPr>
        <p:spPr>
          <a:xfrm>
            <a:off x="497728" y="2924944"/>
            <a:ext cx="11214896" cy="1656184"/>
          </a:xfrm>
          <a:prstGeom prst="rect">
            <a:avLst/>
          </a:prstGeom>
        </p:spPr>
        <p:txBody>
          <a:bodyPr wrap="square" anchor="t" anchorCtr="0">
            <a:noAutofit/>
          </a:bodyPr>
          <a:lstStyle/>
          <a:p>
            <a:pPr lvl="0" algn="ctr" rtl="1">
              <a:spcAft>
                <a:spcPts val="1200"/>
              </a:spcAft>
            </a:pPr>
            <a:r>
              <a:rPr lang="ar-AE" sz="2800" b="1" dirty="0" err="1">
                <a:solidFill>
                  <a:prstClr val="black"/>
                </a:solidFill>
                <a:latin typeface="Book Antiqua" panose="02040602050305030304" pitchFamily="18" charset="0"/>
              </a:rPr>
              <a:t>آنون</a:t>
            </a:r>
            <a:r>
              <a:rPr lang="ar-AE" sz="2800" b="1" dirty="0">
                <a:solidFill>
                  <a:prstClr val="black"/>
                </a:solidFill>
                <a:latin typeface="Book Antiqua" panose="02040602050305030304" pitchFamily="18" charset="0"/>
              </a:rPr>
              <a:t> هون مارين أو أوشت </a:t>
            </a:r>
            <a:r>
              <a:rPr lang="ar-AE" sz="2800" b="1" dirty="0" err="1">
                <a:solidFill>
                  <a:prstClr val="black"/>
                </a:solidFill>
                <a:latin typeface="Book Antiqua" panose="02040602050305030304" pitchFamily="18" charset="0"/>
              </a:rPr>
              <a:t>إمموف</a:t>
            </a:r>
            <a:r>
              <a:rPr lang="ar-AE" sz="2800" b="1" dirty="0">
                <a:solidFill>
                  <a:prstClr val="black"/>
                </a:solidFill>
                <a:latin typeface="Book Antiqua" panose="02040602050305030304" pitchFamily="18" charset="0"/>
              </a:rPr>
              <a:t> : إن أوش </a:t>
            </a:r>
            <a:r>
              <a:rPr lang="ar-AE" sz="2800" b="1" dirty="0" err="1">
                <a:solidFill>
                  <a:prstClr val="black"/>
                </a:solidFill>
                <a:latin typeface="Book Antiqua" panose="02040602050305030304" pitchFamily="18" charset="0"/>
              </a:rPr>
              <a:t>إيفول</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إنجو</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إمموس</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جى</a:t>
            </a:r>
            <a:r>
              <a:rPr lang="ar-AE" sz="2800" b="1" dirty="0">
                <a:solidFill>
                  <a:srgbClr val="C00000"/>
                </a:solidFill>
                <a:latin typeface="Book Antiqua" panose="02040602050305030304" pitchFamily="18" charset="0"/>
              </a:rPr>
              <a:t> ناي نان </a:t>
            </a:r>
            <a:r>
              <a:rPr lang="ar-AE" sz="2800" b="1" dirty="0" err="1">
                <a:solidFill>
                  <a:srgbClr val="C00000"/>
                </a:solidFill>
                <a:latin typeface="Book Antiqua" panose="02040602050305030304" pitchFamily="18" charset="0"/>
              </a:rPr>
              <a:t>إفنوتي</a:t>
            </a:r>
            <a:r>
              <a:rPr lang="ar-AE" sz="2800" b="1" dirty="0">
                <a:solidFill>
                  <a:srgbClr val="C00000"/>
                </a:solidFill>
                <a:latin typeface="Book Antiqua" panose="02040602050305030304" pitchFamily="18" charset="0"/>
              </a:rPr>
              <a:t> بين سوتير</a:t>
            </a:r>
            <a:r>
              <a:rPr lang="ar-AE" sz="2800" b="1" dirty="0">
                <a:solidFill>
                  <a:prstClr val="black"/>
                </a:solidFill>
                <a:latin typeface="Book Antiqua" panose="02040602050305030304" pitchFamily="18" charset="0"/>
              </a:rPr>
              <a:t>.</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في </a:t>
            </a:r>
            <a:r>
              <a:rPr lang="ar-AE" sz="2800" b="1" dirty="0" err="1">
                <a:solidFill>
                  <a:prstClr val="black"/>
                </a:solidFill>
                <a:latin typeface="Book Antiqua" panose="02040602050305030304" pitchFamily="18" charset="0"/>
              </a:rPr>
              <a:t>إيطاف</a:t>
            </a:r>
            <a:r>
              <a:rPr lang="ar-AE" sz="2800" b="1" dirty="0">
                <a:solidFill>
                  <a:prstClr val="black"/>
                </a:solidFill>
                <a:latin typeface="Book Antiqua" panose="02040602050305030304" pitchFamily="18" charset="0"/>
              </a:rPr>
              <a:t> أشف </a:t>
            </a:r>
            <a:r>
              <a:rPr lang="ar-AE" sz="2800" b="1" dirty="0" err="1">
                <a:solidFill>
                  <a:prstClr val="black"/>
                </a:solidFill>
                <a:latin typeface="Book Antiqua" panose="02040602050305030304" pitchFamily="18" charset="0"/>
              </a:rPr>
              <a:t>إى</a:t>
            </a:r>
            <a:r>
              <a:rPr lang="ar-AE" sz="2800" b="1" dirty="0">
                <a:solidFill>
                  <a:prstClr val="black"/>
                </a:solidFill>
                <a:latin typeface="Book Antiqua" panose="02040602050305030304" pitchFamily="18" charset="0"/>
              </a:rPr>
              <a:t> بي </a:t>
            </a:r>
            <a:r>
              <a:rPr lang="ar-AE" sz="2800" b="1" dirty="0" err="1">
                <a:solidFill>
                  <a:prstClr val="black"/>
                </a:solidFill>
                <a:latin typeface="Book Antiqua" panose="02040602050305030304" pitchFamily="18" charset="0"/>
              </a:rPr>
              <a:t>إسطافروس</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إك</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إيخوم</a:t>
            </a:r>
            <a:r>
              <a:rPr lang="ar-AE" sz="2800" b="1" dirty="0">
                <a:solidFill>
                  <a:prstClr val="black"/>
                </a:solidFill>
                <a:latin typeface="Book Antiqua" panose="02040602050305030304" pitchFamily="18" charset="0"/>
              </a:rPr>
              <a:t> خيم إم </a:t>
            </a:r>
            <a:r>
              <a:rPr lang="ar-AE" sz="2800" b="1" dirty="0" err="1">
                <a:solidFill>
                  <a:prstClr val="black"/>
                </a:solidFill>
                <a:latin typeface="Book Antiqua" panose="02040602050305030304" pitchFamily="18" charset="0"/>
              </a:rPr>
              <a:t>إبصاطاناس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صابيسيت</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إننين</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إتشالافج</a:t>
            </a:r>
            <a:r>
              <a:rPr lang="ar-AE" sz="2800" b="1" dirty="0">
                <a:solidFill>
                  <a:prstClr val="black"/>
                </a:solidFill>
                <a:latin typeface="Book Antiqua" panose="02040602050305030304" pitchFamily="18" charset="0"/>
              </a:rPr>
              <a:t> .</a:t>
            </a:r>
          </a:p>
        </p:txBody>
      </p:sp>
    </p:spTree>
    <p:extLst>
      <p:ext uri="{BB962C8B-B14F-4D97-AF65-F5344CB8AC3E}">
        <p14:creationId xmlns:p14="http://schemas.microsoft.com/office/powerpoint/2010/main" val="1754991128"/>
      </p:ext>
    </p:extLst>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4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6000" b="1" dirty="0" err="1">
                <a:latin typeface="CS Avva Shenouda" panose="020B7200000000000000" pitchFamily="34" charset="0"/>
              </a:rPr>
              <a:t>Cw</a:t>
            </a:r>
            <a:r>
              <a:rPr lang="nl-NL" sz="6000" b="1" dirty="0">
                <a:latin typeface="CS Avva Shenouda" panose="020B7200000000000000" pitchFamily="34" charset="0"/>
              </a:rPr>
              <a:t>] `</a:t>
            </a:r>
            <a:r>
              <a:rPr lang="nl-NL" sz="6000" b="1" dirty="0" err="1">
                <a:latin typeface="CS Avva Shenouda" panose="020B7200000000000000" pitchFamily="34" charset="0"/>
              </a:rPr>
              <a:t>mmon</a:t>
            </a:r>
            <a:r>
              <a:rPr lang="nl-NL" sz="6000" b="1" dirty="0">
                <a:latin typeface="CS Avva Shenouda" panose="020B7200000000000000" pitchFamily="34" charset="0"/>
              </a:rPr>
              <a:t> </a:t>
            </a:r>
            <a:r>
              <a:rPr lang="nl-NL" sz="6000" b="1" dirty="0" err="1">
                <a:latin typeface="CS Avva Shenouda" panose="020B7200000000000000" pitchFamily="34" charset="0"/>
              </a:rPr>
              <a:t>ouoh</a:t>
            </a:r>
            <a:r>
              <a:rPr lang="nl-NL" sz="6000" b="1" dirty="0">
                <a:latin typeface="CS Avva Shenouda" panose="020B7200000000000000" pitchFamily="34" charset="0"/>
              </a:rPr>
              <a:t> </a:t>
            </a:r>
            <a:r>
              <a:rPr lang="nl-NL" sz="6000" b="1" dirty="0" err="1">
                <a:latin typeface="CS Avva Shenouda" panose="020B7200000000000000" pitchFamily="34" charset="0"/>
              </a:rPr>
              <a:t>nai</a:t>
            </a:r>
            <a:r>
              <a:rPr lang="nl-NL" sz="6000" b="1" dirty="0">
                <a:latin typeface="CS Avva Shenouda" panose="020B7200000000000000" pitchFamily="34" charset="0"/>
              </a:rPr>
              <a:t> </a:t>
            </a:r>
            <a:r>
              <a:rPr lang="nl-NL" sz="6000" b="1" dirty="0" err="1">
                <a:latin typeface="CS Avva Shenouda" panose="020B7200000000000000" pitchFamily="34" charset="0"/>
              </a:rPr>
              <a:t>nan</a:t>
            </a:r>
            <a:endParaRPr lang="nl-NL" sz="6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4547598"/>
            <a:ext cx="5058932" cy="923330"/>
          </a:xfrm>
          <a:prstGeom prst="rect">
            <a:avLst/>
          </a:prstGeom>
        </p:spPr>
        <p:txBody>
          <a:bodyPr wrap="square" anchor="ctr" anchorCtr="0">
            <a:spAutoFit/>
          </a:bodyPr>
          <a:lstStyle/>
          <a:p>
            <a:pPr algn="just" rtl="1"/>
            <a:r>
              <a:rPr lang="ar-AE" sz="5400" b="1" dirty="0">
                <a:latin typeface="Book Antiqua" panose="02040602050305030304" pitchFamily="18" charset="0"/>
              </a:rPr>
              <a:t>خلصنا </a:t>
            </a:r>
            <a:r>
              <a:rPr lang="ar-AE" sz="5400" b="1" dirty="0" err="1">
                <a:latin typeface="Book Antiqua" panose="02040602050305030304" pitchFamily="18" charset="0"/>
              </a:rPr>
              <a:t>وإرحمنا</a:t>
            </a:r>
            <a:endParaRPr lang="ar-AE" sz="54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7673320"/>
      </p:ext>
    </p:extLst>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134392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22 : 66 à 23 : 12</a:t>
            </a:r>
            <a:endParaRPr lang="fr-FR" sz="2800" b="1" dirty="0">
              <a:solidFill>
                <a:srgbClr val="C00000"/>
              </a:solidFill>
            </a:endParaRPr>
          </a:p>
          <a:p>
            <a:pPr marL="0" indent="0" algn="just">
              <a:buNone/>
            </a:pPr>
            <a:r>
              <a:rPr lang="fr-FR" sz="2800" b="1" dirty="0"/>
              <a:t>Et quand il fit jour, le conseil des Anciens du peuple s'assembla, grands prêtres et scribes. Ils l'amenèrent dans leur Sanhédrin et dirent: Si tu es le Christ, dis-le-nous. Il leur dit: Si je vous le dis, vous ne croirez pas, et si je vous interroge, vous ne répondrez pas.  Mais désormais le Fils de l'homme siégera à la droite de la Puissance de Dieu! Tous dirent alors: Tu es donc le Fils de Dieu! Il leur déclara: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rPr>
              <a:t> </a:t>
            </a:r>
            <a:r>
              <a:rPr lang="ar-SA" sz="3600" b="1" i="1" dirty="0">
                <a:solidFill>
                  <a:srgbClr val="C00000"/>
                </a:solidFill>
              </a:rPr>
              <a:t>لوقا ٢٢: ٦٦ - ٧١، ٢٣: ١-١٢</a:t>
            </a:r>
            <a:endParaRPr lang="fr-FR" sz="3600" b="1" i="1" dirty="0">
              <a:solidFill>
                <a:srgbClr val="C00000"/>
              </a:solidFill>
            </a:endParaRPr>
          </a:p>
          <a:p>
            <a:pPr algn="just" rtl="1"/>
            <a:r>
              <a:rPr lang="ar-SA" sz="3600" b="1" dirty="0"/>
              <a:t>ولما كان النهار </a:t>
            </a:r>
            <a:r>
              <a:rPr lang="ar-SA" sz="3600" b="1" dirty="0" err="1"/>
              <a:t>إجتمع</a:t>
            </a:r>
            <a:r>
              <a:rPr lang="ar-SA" sz="3600" b="1" dirty="0"/>
              <a:t> شيوخ الشعب، ورؤساء الكهنة والكتبة، وأخذوه إلى محكمتهم قائلين: إن كنت المسيح فقل لنا. فقال لهم: إن قلت لكم لا تؤمنون، وإن سألتكم لا تجيبون، ومن الآن يكون </a:t>
            </a:r>
            <a:r>
              <a:rPr lang="ar-SA" sz="3600" b="1" dirty="0" err="1"/>
              <a:t>إبن</a:t>
            </a:r>
            <a:r>
              <a:rPr lang="ar-SA" sz="3600" b="1" dirty="0"/>
              <a:t> الإنسان جالساً عن يمين قوة الله. فقال الجميع: أنت إذن </a:t>
            </a:r>
            <a:r>
              <a:rPr lang="ar-SA" sz="3600" b="1" dirty="0" err="1"/>
              <a:t>إبن</a:t>
            </a:r>
            <a:r>
              <a:rPr lang="ar-SA" sz="3600" b="1" dirty="0"/>
              <a:t> </a:t>
            </a:r>
            <a:r>
              <a:rPr lang="ar-SA" sz="3600" b="1" dirty="0" err="1"/>
              <a:t>الله ؟!</a:t>
            </a:r>
            <a:r>
              <a:rPr lang="ar-SA" sz="3600" b="1" dirty="0"/>
              <a:t> فقال لهم: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207618705"/>
      </p:ext>
    </p:extLst>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132777654"/>
      </p:ext>
    </p:extLst>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991135611"/>
      </p:ext>
    </p:extLst>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13015937"/>
      </p:ext>
    </p:extLst>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2565153477"/>
      </p:ext>
    </p:extLst>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2614575655"/>
      </p:ext>
    </p:extLst>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966478512"/>
      </p:ext>
    </p:extLst>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2616747283"/>
      </p:ext>
    </p:extLst>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94933651"/>
      </p:ext>
    </p:extLst>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15083587"/>
      </p:ext>
    </p:extLst>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Ici il cite le patron de l'église et il poursuit :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2873203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Vous le dites: je le suis.  Et ils dirent: Qu'avons-nous encore besoin de témoignage? Car nous-mêmes l'avons entendu de sa bouche! Puis toute l'assemblée se leva, et ils l'amenèrent devant Pilate. Ils se mirent alors à l'accuser, en disant: Nous avons trouvé cet homme mettant le trouble dans notre nation, empêchant de payer les impôts à César et se disant Christ Roi. Pilate l'interrogea en disant: Tu es le roi des Juifs?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أنتم تقولون </a:t>
            </a:r>
            <a:r>
              <a:rPr lang="ar-EG" sz="3600" b="1" dirty="0"/>
              <a:t>إ</a:t>
            </a:r>
            <a:r>
              <a:rPr lang="ar-SA" sz="3600" b="1" dirty="0"/>
              <a:t>نى أنا هو. أما هم فقالوا: ما حاجتنا بعد إلى شهادة، فإننا نحن قد سمعنا من فمه. فقام جمعهم كله وجاءوا </a:t>
            </a:r>
            <a:r>
              <a:rPr lang="ar-SA" sz="3600" b="1" dirty="0" err="1"/>
              <a:t>به</a:t>
            </a:r>
            <a:r>
              <a:rPr lang="ar-SA" sz="3600" b="1" dirty="0"/>
              <a:t> إلى </a:t>
            </a:r>
            <a:r>
              <a:rPr lang="ar-SA" sz="3600" b="1" dirty="0" err="1"/>
              <a:t>بيلاطس</a:t>
            </a:r>
            <a:r>
              <a:rPr lang="ar-SA" sz="3600" b="1" dirty="0"/>
              <a:t>، وطفقوا يشتكون عليه قائلين: إننا وجدنا هذا يفسد أمتنا، ويمنع أن نؤدي الجزية لقيصر قائلاً عن نفسه أنى أنا هو المسيح الملك. فسأله </a:t>
            </a:r>
            <a:r>
              <a:rPr lang="ar-SA" sz="3600" b="1" dirty="0" err="1"/>
              <a:t>بيلاطس</a:t>
            </a:r>
            <a:r>
              <a:rPr lang="ar-SA" sz="3600" b="1" dirty="0"/>
              <a:t> قائلا: أأنت ملك </a:t>
            </a:r>
            <a:r>
              <a:rPr lang="ar-SA" sz="3600" b="1" dirty="0" err="1"/>
              <a:t>اليهود؟.</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40926449"/>
      </p:ext>
    </p:extLst>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a:t>
            </a:r>
            <a:r>
              <a:rPr lang="fr-FR" b="1" dirty="0" err="1">
                <a:latin typeface="Book Antiqua" panose="02040602050305030304" pitchFamily="18" charset="0"/>
              </a:rPr>
              <a:t>secour</a:t>
            </a:r>
            <a:r>
              <a:rPr lang="fr-FR" b="1" dirty="0">
                <a:latin typeface="Book Antiqua" panose="02040602050305030304" pitchFamily="18" charset="0"/>
              </a:rPr>
              <a:t>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3451743684"/>
      </p:ext>
    </p:extLst>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583339103"/>
      </p:ext>
    </p:extLst>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 Tu le dis, lui répondit-il.</a:t>
            </a:r>
            <a:r>
              <a:rPr lang="ar-EG" sz="2800" b="1" dirty="0"/>
              <a:t> </a:t>
            </a:r>
            <a:r>
              <a:rPr lang="fr-FR" sz="2800" b="1" dirty="0"/>
              <a:t>Pilate dit alors aux grands prêtres et aux foules: Je ne trouve en cet homme aucun motif de condamnation. Mais ils insistèrent et dirent: Il soulève le peuple, enseignant par toute la Judée, depuis la Galilée, où il a commencé, jusqu'ici. A ces mots, Pilate demanda si l'homme était Galiléen. Et s'étant assuré qu'il était de la juridiction d'Hérode, il le renvoya à Hérode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أما هو فأجابه قائلا: أنت الذي تقول!</a:t>
            </a:r>
            <a:endParaRPr lang="fr-FR" sz="3600" b="1" dirty="0"/>
          </a:p>
          <a:p>
            <a:pPr algn="just" rtl="1"/>
            <a:r>
              <a:rPr lang="ar-SA" sz="3600" b="1" dirty="0"/>
              <a:t>فقال </a:t>
            </a:r>
            <a:r>
              <a:rPr lang="ar-SA" sz="3600" b="1" dirty="0" err="1"/>
              <a:t>بيلاطس</a:t>
            </a:r>
            <a:r>
              <a:rPr lang="ar-SA" sz="3600" b="1" dirty="0"/>
              <a:t> لرؤساء الكهنة والجموع: </a:t>
            </a:r>
            <a:r>
              <a:rPr lang="ar-SA" sz="3600" b="1" dirty="0" err="1"/>
              <a:t>إنى</a:t>
            </a:r>
            <a:r>
              <a:rPr lang="ar-SA" sz="3600" b="1" dirty="0"/>
              <a:t> لا أجد في هذا الرجل علة. وأما هم فكانوا يتشددون قائلين: إنه يهيج الشعب، إذ يعلم في اليهودية كلها، مبتدئا من الجليل إلى هنا. فلما سمع </a:t>
            </a:r>
            <a:r>
              <a:rPr lang="ar-SA" sz="3600" b="1" dirty="0" err="1"/>
              <a:t>بيلاطس</a:t>
            </a:r>
            <a:r>
              <a:rPr lang="ar-SA" sz="3600" b="1" dirty="0"/>
              <a:t> سأل: أهذا الرجل جليلي؟!. ولما علم أنه من سلطنة </a:t>
            </a:r>
            <a:r>
              <a:rPr lang="ar-SA" sz="3600" b="1" dirty="0" err="1"/>
              <a:t>هيرودس</a:t>
            </a:r>
            <a:r>
              <a:rPr lang="ar-SA" sz="3600" b="1" dirty="0"/>
              <a:t>، أرسله إلى </a:t>
            </a:r>
            <a:r>
              <a:rPr lang="ar-SA" sz="3600" b="1" dirty="0" err="1"/>
              <a:t>هيرودس</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371554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se trouvait, lui aussi, à Jérusalem en ces jours-là. Hérode, en voyant Jésus, fut tout joyeux; car depuis assez longtemps il désirait le voir, pour ce qu'il entendait dire de lui; et il espérait lui voir faire quelque miracle. Il l'interrogea donc avec force paroles, mais il ne lui répondit rien. Cependant les grands prêtres et les scribes se tenaient là, l'accusant avec véhémence. Après l'avoir, ainsi que ses gardes, traité avec mépris et bafoué,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إذ كان هو أيضاً في تلك الأيام في في أورشليم، فلما رأى </a:t>
            </a:r>
            <a:r>
              <a:rPr lang="ar-SA" sz="3600" b="1" dirty="0" err="1"/>
              <a:t>هيرودس</a:t>
            </a:r>
            <a:r>
              <a:rPr lang="ar-SA" sz="3600" b="1" dirty="0"/>
              <a:t> يسوع فرح جداً لأنه من زمان طويل كان يريد أن يراه لما كان يسمعه عنه، وكان يرجو أن يرى منه آية يصنعها، وكان يسأله في كلام كثير فلم يجبه </a:t>
            </a:r>
            <a:r>
              <a:rPr lang="ar-SA" sz="3600" b="1" dirty="0" err="1"/>
              <a:t>بشيء.</a:t>
            </a:r>
            <a:r>
              <a:rPr lang="ar-SA" sz="3600" b="1" dirty="0"/>
              <a:t> وكان رؤساء الكهنة والكتبة واقفين يشتكونه كثيراً </a:t>
            </a:r>
            <a:r>
              <a:rPr lang="ar-SA" sz="3600" b="1" dirty="0" err="1"/>
              <a:t>فإزدراه</a:t>
            </a:r>
            <a:r>
              <a:rPr lang="ar-SA" sz="3600" b="1" dirty="0"/>
              <a:t> </a:t>
            </a:r>
            <a:r>
              <a:rPr lang="ar-SA" sz="3600" b="1" dirty="0" err="1"/>
              <a:t>هيرودس</a:t>
            </a:r>
            <a:r>
              <a:rPr lang="ar-SA" sz="3600" b="1" dirty="0"/>
              <a:t> وجنوده، وهزأ </a:t>
            </a:r>
            <a:r>
              <a:rPr lang="ar-SA" sz="3600" b="1" dirty="0" err="1"/>
              <a:t>به</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3949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Sache aujourd'hui que ce n'est pas ta juste conduite qui te vaut de recevoir du Seigneur ton Dieu cet heureux pays pour domaine: car tu es un peuple à la nuque raide. Souviens-toi. N'oublie pas que tu as irrité le Seigneur ton Dieu dans le désert. Depuis le jour de ta sortie du pays d'Égypte jusqu'à votre arrivée en ce lieu, vous avez été rebelles au Seigneur. A l'Horeb vous avez irrité le Seigneur, et le Seigneur se mit en colère contre vous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a:t>
            </a:r>
            <a:r>
              <a:rPr lang="ar-BH" sz="3600" b="1" dirty="0">
                <a:latin typeface="Times New Roman" panose="02020603050405020304" pitchFamily="18" charset="0"/>
              </a:rPr>
              <a:t>إ</a:t>
            </a:r>
            <a:r>
              <a:rPr lang="ar-SA" sz="3600" b="1" dirty="0">
                <a:latin typeface="Times New Roman" panose="02020603050405020304" pitchFamily="18" charset="0"/>
              </a:rPr>
              <a:t>علم اليوم أنه ليس من أجل برّك يعطيك الرب هذه الأرض لترثها، لأنك شعب صلب الرقبة.</a:t>
            </a:r>
          </a:p>
          <a:p>
            <a:pPr algn="just" rtl="1"/>
            <a:r>
              <a:rPr lang="ar-SA" sz="3600" b="1" dirty="0">
                <a:latin typeface="Times New Roman" panose="02020603050405020304" pitchFamily="18" charset="0"/>
              </a:rPr>
              <a:t>واذكر ولا تنسى أنك كم أغضبت الرب في البرية، من اليوم الذي خرجتم فيه من أرض مصر إلى أن جئتم إلى هذا المكان؟ ولا تزالون تقاومون الرب. حتى في </a:t>
            </a:r>
            <a:r>
              <a:rPr lang="ar-SA" sz="3600" b="1" dirty="0" err="1">
                <a:latin typeface="Times New Roman" panose="02020603050405020304" pitchFamily="18" charset="0"/>
              </a:rPr>
              <a:t>حوريب</a:t>
            </a:r>
            <a:r>
              <a:rPr lang="ar-SA" sz="3600" b="1" dirty="0">
                <a:latin typeface="Times New Roman" panose="02020603050405020304" pitchFamily="18" charset="0"/>
              </a:rPr>
              <a:t> أسخطتم </a:t>
            </a:r>
            <a:r>
              <a:rPr lang="ar-SA" sz="3600" b="1" dirty="0" err="1">
                <a:latin typeface="Times New Roman" panose="02020603050405020304" pitchFamily="18" charset="0"/>
              </a:rPr>
              <a:t>الرب.</a:t>
            </a:r>
            <a:r>
              <a:rPr lang="ar-SA" sz="3600" b="1" dirty="0">
                <a:latin typeface="Times New Roman" panose="02020603050405020304" pitchFamily="18" charset="0"/>
              </a:rPr>
              <a:t> فغضب الرب عليكم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01032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Hérode le revêtit d'un habit splendide et le renvoya à Pilate. Et, ce même jour, Hérode et Pilate devinrent deux amis, d'ennemis qu'ils étaient auparavant.</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وألبسه ثوباً لامعا ورده إلى </a:t>
            </a:r>
            <a:r>
              <a:rPr lang="ar-SA" sz="3600" b="1" dirty="0" err="1"/>
              <a:t>بيلاطس</a:t>
            </a:r>
            <a:r>
              <a:rPr lang="ar-SA" sz="3600" b="1" dirty="0"/>
              <a:t>، فتصادق </a:t>
            </a:r>
            <a:r>
              <a:rPr lang="ar-SA" sz="3600" b="1" dirty="0" err="1"/>
              <a:t>بيلاطس</a:t>
            </a:r>
            <a:r>
              <a:rPr lang="ar-SA" sz="3600" b="1" dirty="0"/>
              <a:t> </a:t>
            </a:r>
            <a:r>
              <a:rPr lang="ar-SA" sz="3600" b="1" dirty="0" err="1"/>
              <a:t>وهيرودس</a:t>
            </a:r>
            <a:r>
              <a:rPr lang="ar-SA" sz="3600" b="1" dirty="0"/>
              <a:t> مع بعضهما في ذلك اليوم، لأنه كان بينهما عداء من قبل.</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39406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Jean 18 : 28-40</a:t>
            </a:r>
            <a:endParaRPr lang="fr-FR" sz="2800" b="1" dirty="0">
              <a:solidFill>
                <a:srgbClr val="C00000"/>
              </a:solidFill>
            </a:endParaRPr>
          </a:p>
          <a:p>
            <a:pPr marL="0" indent="0" algn="just">
              <a:buNone/>
            </a:pPr>
            <a:r>
              <a:rPr lang="fr-FR" sz="2800" b="1" dirty="0"/>
              <a:t>Alors ils mènent Jésus de chez Caïphe au prétoire. C'était le matin. Eux-mêmes n'entrèrent pas dans le prétoire, pour ne pas se souiller, mais pour pouvoir manger la Pâque. Pilate sortit donc au-dehors, vers eux, et il dit: «Quelle accusation portez</a:t>
            </a:r>
            <a:r>
              <a:rPr lang="ar-BH" sz="2800" b="1" dirty="0"/>
              <a:t> </a:t>
            </a:r>
            <a:r>
              <a:rPr lang="fr-FR" sz="2800" b="1" dirty="0"/>
              <a:t>vous contre cet homme?» Ils lui répondirent: «Si ce n'était pas un malfaiteur, nous ne te l'aurions pas livré.»</a:t>
            </a:r>
            <a:r>
              <a:rPr lang="ar-BH" sz="2800" b="1" dirty="0"/>
              <a:t> </a:t>
            </a:r>
            <a:r>
              <a:rPr lang="fr-FR" sz="2800" b="1" dirty="0"/>
              <a:t>Pilate leur dit: «Prenez-le, vous, et jugez-le selon votre Loi.»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rPr>
              <a:t> </a:t>
            </a:r>
            <a:r>
              <a:rPr lang="ar-SA" sz="3600" b="1" i="1" dirty="0">
                <a:solidFill>
                  <a:srgbClr val="C00000"/>
                </a:solidFill>
              </a:rPr>
              <a:t>يوحنا ١٨: ٢٨ -٤٠</a:t>
            </a:r>
            <a:endParaRPr lang="fr-FR" sz="3600" b="1" i="1" dirty="0">
              <a:solidFill>
                <a:srgbClr val="C00000"/>
              </a:solidFill>
            </a:endParaRPr>
          </a:p>
          <a:p>
            <a:pPr algn="just" rtl="1"/>
            <a:r>
              <a:rPr lang="ar-SA" sz="3600" b="1" dirty="0"/>
              <a:t>وجاءوا بيسوع من عند </a:t>
            </a:r>
            <a:r>
              <a:rPr lang="ar-SA" sz="3600" b="1" dirty="0" err="1"/>
              <a:t>قيافا</a:t>
            </a:r>
            <a:r>
              <a:rPr lang="ar-SA" sz="3600" b="1" dirty="0"/>
              <a:t> إلى دار الولاية، وكان صبح فلم يدخلوا إلى دار الولاية لئلا يتنجسوا حتى يأكلوا الفصح، فخرج </a:t>
            </a:r>
            <a:r>
              <a:rPr lang="ar-SA" sz="3600" b="1" dirty="0" err="1"/>
              <a:t>بيلاطس</a:t>
            </a:r>
            <a:r>
              <a:rPr lang="ar-SA" sz="3600" b="1" dirty="0"/>
              <a:t> إليهم وقال لهم: أية </a:t>
            </a:r>
            <a:r>
              <a:rPr lang="ar-SA" sz="3600" b="1" dirty="0" err="1"/>
              <a:t>شكاية</a:t>
            </a:r>
            <a:r>
              <a:rPr lang="ar-SA" sz="3600" b="1" dirty="0"/>
              <a:t> تقدمونها على هذا الرجل؟! أجابوا وقالوا له: لو لم يكن هذا شريراً لما كنا نسلمه إليك. فقال لهم </a:t>
            </a:r>
            <a:r>
              <a:rPr lang="ar-SA" sz="3600" b="1" dirty="0" err="1"/>
              <a:t>بيلاطس</a:t>
            </a:r>
            <a:r>
              <a:rPr lang="ar-SA" sz="3600" b="1" dirty="0"/>
              <a:t>: خذوه أنتم</a:t>
            </a:r>
            <a:r>
              <a:rPr lang="fr-FR" sz="3600" b="1" dirty="0"/>
              <a:t> </a:t>
            </a:r>
            <a:r>
              <a:rPr lang="ar-SA" sz="3600" b="1" dirty="0"/>
              <a:t>وأحكموا عليه بحسب ناموسكم.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76099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Juifs lui dirent: «Il ne nous est pas permis de mettre quelqu'un à mort,» afin que s'accomplît la parole qu'avait dite Jésus, signifiant de quelle mort il devait mourir. Alors Pilate entra de nouveau dans le prétoire; il appela Jésus et dit: «Tu es le roi des Juifs?» Jésus répondit: «Dis-tu cela de toi-même ou d'autres te l'ont-ils dit de moi?» Pilate répondit: «Est-ce que je suis Juif, moi? Ta nation et les grands prêtres t'ont livré à moi. Qu'as-tu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فقال له اليهود: نحن لا يجوز لنا أن نقتل أحداً. ليتم قول يسوع الذي قال مشيراً إلى آية ميتة يموت. ثم دخل </a:t>
            </a:r>
            <a:r>
              <a:rPr lang="ar-SA" sz="3600" b="1" dirty="0" err="1"/>
              <a:t>بيلاطس</a:t>
            </a:r>
            <a:r>
              <a:rPr lang="ar-SA" sz="3600" b="1" dirty="0"/>
              <a:t> أيضاً إلى دار الولاية ودعا يسوع وقال له: أأنت ملك اليهود؟! أجاب يسوع وقال: أمن ذاتك تقول هذا، أم آخرون قالوا </a:t>
            </a:r>
            <a:r>
              <a:rPr lang="ar-SA" sz="3600" b="1" dirty="0" err="1"/>
              <a:t>لك</a:t>
            </a:r>
            <a:r>
              <a:rPr lang="ar-SA" sz="3600" b="1" dirty="0"/>
              <a:t> عنى؟!. أجاب </a:t>
            </a:r>
            <a:r>
              <a:rPr lang="ar-SA" sz="3600" b="1" dirty="0" err="1"/>
              <a:t>بيلاطس</a:t>
            </a:r>
            <a:r>
              <a:rPr lang="ar-SA" sz="3600" b="1" dirty="0"/>
              <a:t> قائلا: ألعلى أنا ايضاً </a:t>
            </a:r>
            <a:r>
              <a:rPr lang="ar-SA" sz="3600" b="1" dirty="0" err="1"/>
              <a:t>يهودى؟</a:t>
            </a:r>
            <a:r>
              <a:rPr lang="ar-SA" sz="3600" b="1" dirty="0"/>
              <a:t> إن أمتك ورؤساء الكهنة هم الذين أسلموك إلى، فماذا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962666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Fait?»</a:t>
            </a:r>
            <a:r>
              <a:rPr lang="fr-FR" sz="2800" dirty="0"/>
              <a:t> </a:t>
            </a:r>
          </a:p>
          <a:p>
            <a:pPr marL="0" indent="0" algn="just">
              <a:buNone/>
            </a:pPr>
            <a:r>
              <a:rPr lang="fr-FR" sz="2800" b="1" dirty="0"/>
              <a:t>Jésus répondit: «Mon royaume n'est pas de ce monde. Si mon royaume était de ce monde, mes gens auraient combattu pour que je ne sois pas livré aux Juifs. Mais mon royaume n'est pas d'ici.» Pilate lui dit: «Donc tu es roi?» Jésus répondit: «Tu le dis: je suis roi. Je ne suis né, et je ne suis venu dans le monde, que pour rendre témoignage à la vérité. Quiconque est de la vérité écoute ma voix.»</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فعلت؟!</a:t>
            </a:r>
            <a:endParaRPr lang="fr-FR" sz="3600" b="1" dirty="0"/>
          </a:p>
          <a:p>
            <a:pPr algn="just" rtl="1"/>
            <a:r>
              <a:rPr lang="ar-SA" sz="3600" b="1" dirty="0"/>
              <a:t>أجاب يسوع: إن مملكتي ليست من هذا العالم. لو كانت مملكتي من هذا العالم لكان خدامي يحاربون عني </a:t>
            </a:r>
            <a:r>
              <a:rPr lang="ar-SA" sz="3600" b="1" dirty="0" err="1"/>
              <a:t>لكى</a:t>
            </a:r>
            <a:r>
              <a:rPr lang="ar-SA" sz="3600" b="1" dirty="0"/>
              <a:t> لا أسلم إلى اليهود. والآن مملكتي ليست من هذا العالم. فقال له </a:t>
            </a:r>
            <a:r>
              <a:rPr lang="ar-SA" sz="3600" b="1" dirty="0" err="1"/>
              <a:t>بيلاطس</a:t>
            </a:r>
            <a:r>
              <a:rPr lang="ar-SA" sz="3600" b="1" dirty="0"/>
              <a:t>: أملك إذن </a:t>
            </a:r>
            <a:r>
              <a:rPr lang="ar-SA" sz="3600" b="1" dirty="0" err="1"/>
              <a:t>أنت؟!</a:t>
            </a:r>
            <a:r>
              <a:rPr lang="ar-SA" sz="3600" b="1" dirty="0"/>
              <a:t> أجاب يسوع: أنت الذي تقول أنى ملك، وأنى أنا لهذا العمل ولدت، ومن أجل هذا أتيت إلى العالم لأشهد للحق. فكل من هو من الحق يسمع </a:t>
            </a:r>
            <a:r>
              <a:rPr lang="ar-SA" sz="3600" b="1" dirty="0" err="1"/>
              <a:t>صوتى</a:t>
            </a:r>
            <a:r>
              <a:rPr lang="fr-FR" sz="3600" b="1" dirty="0"/>
              <a:t>.</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56011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Pilate lui dit: «Qu'est-ce que la vérité?» Et, sur ce mot, il sortit de nouveau et alla vers les Juifs. Et il leur dit: «Je ne trouve en lui aucun motif de condamnation. Mais c'est pour vous une coutume que je vous relâche quelqu'un à la Pâque. Voulez-vous que je vous relâche le roi des Juifs?» Alors ils vociférèrent de nouveau, disant: «Pas lui, mais Barabbas!» Or Barabbas était un brigand.</a:t>
            </a: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فقال له </a:t>
            </a:r>
            <a:r>
              <a:rPr lang="ar-SA" sz="3600" b="1" dirty="0" err="1"/>
              <a:t>بيلاطس</a:t>
            </a:r>
            <a:r>
              <a:rPr lang="ar-SA" sz="3600" b="1" dirty="0"/>
              <a:t>: ما هو </a:t>
            </a:r>
            <a:r>
              <a:rPr lang="ar-SA" sz="3600" b="1" dirty="0" err="1"/>
              <a:t>الحق؟!</a:t>
            </a:r>
            <a:r>
              <a:rPr lang="ar-SA" sz="3600" b="1" dirty="0"/>
              <a:t> فقال هذا وخرج إلى اليهود وقال لهم: إنني لا أجد علة ما في هذا الإنسان، وعادتكم أن أطلق لكم واحداً في الفصح، </a:t>
            </a:r>
            <a:r>
              <a:rPr lang="ar-SA" sz="3600" b="1" dirty="0" err="1"/>
              <a:t>أفتريدون</a:t>
            </a:r>
            <a:r>
              <a:rPr lang="ar-SA" sz="3600" b="1" dirty="0"/>
              <a:t> أن أطلق لكم ملك </a:t>
            </a:r>
            <a:r>
              <a:rPr lang="ar-SA" sz="3600" b="1" dirty="0" err="1"/>
              <a:t>اليهود؟!</a:t>
            </a:r>
            <a:r>
              <a:rPr lang="ar-SA" sz="3600" b="1" dirty="0"/>
              <a:t> فصرخوا جميعاً قائلين: لا تطلق هذا، بل أطلق </a:t>
            </a:r>
            <a:r>
              <a:rPr lang="ar-SA" sz="3600" b="1" dirty="0" err="1"/>
              <a:t>باراباس</a:t>
            </a:r>
            <a:r>
              <a:rPr lang="ar-BH" sz="3600" b="1" dirty="0"/>
              <a:t>.</a:t>
            </a:r>
            <a:r>
              <a:rPr lang="ar-SA" sz="3600" b="1" dirty="0"/>
              <a:t> وكان </a:t>
            </a:r>
            <a:r>
              <a:rPr lang="ar-SA" sz="3600" b="1" dirty="0" err="1"/>
              <a:t>باراباس</a:t>
            </a:r>
            <a:r>
              <a:rPr lang="ar-SA" sz="3600" b="1" dirty="0"/>
              <a:t> لصاً.</a:t>
            </a:r>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377422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0306263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5625169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 l'aube du vendredi, les grands prêtres se réunirent et préparèrent la condamnation du Sauveur avant de le présenter à Pilate pour le faire mourir. Judas, ayant appris cela, regretta ce qu'il avait fait. Il rendit l'argent aux grands prêtres en disant: «J'ai livré un sang innocent.» Puis il se retira et s'en alla se pendre, faisant ainsi un autre péché. Ayant ramassé l'argent, les grands prêtres achetèrent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باكر يوم الجمعة </a:t>
            </a:r>
            <a:r>
              <a:rPr lang="ar-SA" sz="3600" b="1" dirty="0" err="1"/>
              <a:t>إجتمع</a:t>
            </a:r>
            <a:r>
              <a:rPr lang="ar-SA" sz="3600" b="1" dirty="0"/>
              <a:t> رؤساء الكهنة معاً وصنعوا الحكم على المخلص لكي يسلموه إلى </a:t>
            </a:r>
            <a:r>
              <a:rPr lang="ar-SA" sz="3600" b="1" dirty="0" err="1"/>
              <a:t>بيلاطس</a:t>
            </a:r>
            <a:r>
              <a:rPr lang="ar-SA" sz="3600" b="1" dirty="0"/>
              <a:t> ليقتله. فيهوذا لما نظر ما كان ندم على ما فعله. وأعاد الفضة إلى رؤساء الكهنة قائلاً: إنني ألقيت للحكم دماً ذكياً .فمضى وخنق نفسه وحده وكمل إثماً على إثم. فأخذ رؤساء الكهنة الفضة و</a:t>
            </a:r>
            <a:r>
              <a:rPr lang="ar-BH" sz="3600" b="1" dirty="0"/>
              <a:t>إ</a:t>
            </a:r>
            <a:r>
              <a:rPr lang="ar-SA" sz="3600" b="1" dirty="0" err="1"/>
              <a:t>بتاعوا</a:t>
            </a:r>
            <a:r>
              <a:rPr lang="ar-SA" sz="3600" b="1" dirty="0"/>
              <a:t> </a:t>
            </a:r>
            <a:r>
              <a:rPr lang="ar-SA" sz="3600" b="1" dirty="0" err="1"/>
              <a:t>بها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525338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"champ du potier" afin que soit accompli ce qui a été écrit au sujet des trente pièces d'argent, le prix de l'innocent. Jésus fut présenté à Pilate qui lui demanda: «Es-tu roi?». Jésus répondit: «Dis-tu cela de toi-même ou d'autres te l'ont-ils dit de moi? Moi, je suis né, Pilate, pour le royaume.» Ils déposèrent beaucoup de plaintes à son sujet mais le Béni ne répondit pas.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حقل </a:t>
            </a:r>
            <a:r>
              <a:rPr lang="ar-SA" sz="3600" b="1" dirty="0" err="1"/>
              <a:t>الفاخوري</a:t>
            </a:r>
            <a:r>
              <a:rPr lang="ar-EG" sz="3600" b="1" dirty="0" err="1"/>
              <a:t>،</a:t>
            </a:r>
            <a:r>
              <a:rPr lang="ar-SA" sz="3600" b="1" dirty="0"/>
              <a:t> لكي يكمل الذي قيل من أجل الثلاثين من الفضة ثمن الذكي. فأقاموا يسوع أمام </a:t>
            </a:r>
            <a:r>
              <a:rPr lang="ar-SA" sz="3600" b="1" dirty="0" err="1"/>
              <a:t>بيلاطس</a:t>
            </a:r>
            <a:r>
              <a:rPr lang="ar-SA" sz="3600" b="1" dirty="0"/>
              <a:t> </a:t>
            </a:r>
            <a:r>
              <a:rPr lang="ar-SA" sz="3600" b="1" dirty="0" err="1"/>
              <a:t>فسأله:</a:t>
            </a:r>
            <a:r>
              <a:rPr lang="ar-SA" sz="3600" b="1" dirty="0"/>
              <a:t> </a:t>
            </a:r>
            <a:r>
              <a:rPr lang="ar-EG" sz="3600" b="1" dirty="0"/>
              <a:t>أ</a:t>
            </a:r>
            <a:r>
              <a:rPr lang="ar-SA" sz="3600" b="1" dirty="0"/>
              <a:t>أنت ملك؟</a:t>
            </a:r>
            <a:r>
              <a:rPr lang="ar-EG" sz="3600" b="1" dirty="0"/>
              <a:t> فأجاب يسوع:</a:t>
            </a:r>
            <a:r>
              <a:rPr lang="ar-SA" sz="3600" b="1" dirty="0"/>
              <a:t> أنت قلت أم آخر أخبرك</a:t>
            </a:r>
            <a:r>
              <a:rPr lang="ar-BH" sz="3600" b="1" dirty="0" err="1"/>
              <a:t>؟</a:t>
            </a:r>
            <a:r>
              <a:rPr lang="ar-SA" sz="3600" b="1" dirty="0"/>
              <a:t> أنا ولدت يا </a:t>
            </a:r>
            <a:r>
              <a:rPr lang="ar-SA" sz="3600" b="1" dirty="0" err="1"/>
              <a:t>بيلاطس</a:t>
            </a:r>
            <a:r>
              <a:rPr lang="ar-SA" sz="3600" b="1" dirty="0"/>
              <a:t> من أجل المملكة. فاشتكوا عليه كثيراً.</a:t>
            </a:r>
            <a:r>
              <a:rPr lang="fr-FR" sz="3600" b="1" dirty="0"/>
              <a:t> </a:t>
            </a:r>
            <a:r>
              <a:rPr lang="ar-SA" sz="3600" b="1" dirty="0"/>
              <a:t>فلم يُجب المبارك </a:t>
            </a:r>
            <a:r>
              <a:rPr lang="ar-SA" sz="3600" b="1" dirty="0" err="1"/>
              <a:t>بشيء.</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7886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point de vous détruire.</a:t>
            </a:r>
          </a:p>
          <a:p>
            <a:pPr marL="0" indent="0" algn="just">
              <a:buNone/>
            </a:pPr>
            <a:r>
              <a:rPr lang="fr-FR" sz="2800" b="1" dirty="0"/>
              <a:t>J'étais monté sur la montagne pour prendre les tables de pierre, les tables de l'alliance que le Seigneur concluait avec vous. J'étais demeuré sur la montagne quarante jours et quarante nuits sans manger de pain ni boire d'eau. Le Seigneur m'avait donné les deux tables de pierre écrites du doigt de Dieu, conformes en tout point aux paroles qu'il avait dites du milieu du feu, sur la montagne, au jour de l'Assemblée.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ليبيدكم.</a:t>
            </a:r>
            <a:r>
              <a:rPr lang="ar-SA" sz="3600" b="1" dirty="0">
                <a:latin typeface="Times New Roman" panose="02020603050405020304" pitchFamily="18" charset="0"/>
              </a:rPr>
              <a:t> </a:t>
            </a:r>
          </a:p>
          <a:p>
            <a:pPr algn="just" rtl="1"/>
            <a:r>
              <a:rPr lang="ar-SA" sz="3600" b="1" dirty="0">
                <a:latin typeface="Times New Roman" panose="02020603050405020304" pitchFamily="18" charset="0"/>
              </a:rPr>
              <a:t>فمضيت أنا وصعدت إلى الجبل ل</a:t>
            </a:r>
            <a:r>
              <a:rPr lang="ar-BH" sz="3600" b="1" dirty="0">
                <a:latin typeface="Times New Roman" panose="02020603050405020304" pitchFamily="18" charset="0"/>
              </a:rPr>
              <a:t>آ</a:t>
            </a:r>
            <a:r>
              <a:rPr lang="ar-SA" sz="3600" b="1" dirty="0">
                <a:latin typeface="Times New Roman" panose="02020603050405020304" pitchFamily="18" charset="0"/>
              </a:rPr>
              <a:t>خذ لوحي العهد الذي عاهدكم</a:t>
            </a:r>
            <a:r>
              <a:rPr lang="ar-BH" sz="3600" b="1" dirty="0">
                <a:latin typeface="Times New Roman" panose="02020603050405020304" pitchFamily="18" charset="0"/>
              </a:rPr>
              <a:t> </a:t>
            </a:r>
            <a:r>
              <a:rPr lang="ar-BH" sz="3600" b="1" dirty="0" err="1">
                <a:latin typeface="Times New Roman" panose="02020603050405020304" pitchFamily="18" charset="0"/>
              </a:rPr>
              <a:t>به</a:t>
            </a:r>
            <a:r>
              <a:rPr lang="ar-SA" sz="3600" b="1" dirty="0">
                <a:latin typeface="Times New Roman" panose="02020603050405020304" pitchFamily="18" charset="0"/>
              </a:rPr>
              <a:t> الرب، ومكثت على الجبل أربعين نهاراً و</a:t>
            </a:r>
            <a:r>
              <a:rPr lang="ar-BH" sz="3600" b="1" dirty="0">
                <a:latin typeface="Times New Roman" panose="02020603050405020304" pitchFamily="18" charset="0"/>
              </a:rPr>
              <a:t>أ</a:t>
            </a:r>
            <a:r>
              <a:rPr lang="ar-SA" sz="3600" b="1" dirty="0">
                <a:latin typeface="Times New Roman" panose="02020603050405020304" pitchFamily="18" charset="0"/>
              </a:rPr>
              <a:t>ربعين ليلة</a:t>
            </a:r>
            <a:r>
              <a:rPr lang="ar-BH" sz="3600" b="1" dirty="0" err="1">
                <a:latin typeface="Times New Roman" panose="02020603050405020304" pitchFamily="18" charset="0"/>
              </a:rPr>
              <a:t>،</a:t>
            </a:r>
            <a:r>
              <a:rPr lang="ar-SA" sz="3600" b="1" dirty="0">
                <a:latin typeface="Times New Roman" panose="02020603050405020304" pitchFamily="18" charset="0"/>
              </a:rPr>
              <a:t> لم آكل خبزا</a:t>
            </a:r>
            <a:r>
              <a:rPr lang="ar-BH" sz="3600" b="1" dirty="0">
                <a:latin typeface="Times New Roman" panose="02020603050405020304" pitchFamily="18" charset="0"/>
              </a:rPr>
              <a:t>ً</a:t>
            </a:r>
            <a:r>
              <a:rPr lang="ar-SA" sz="3600" b="1" dirty="0">
                <a:latin typeface="Times New Roman" panose="02020603050405020304" pitchFamily="18" charset="0"/>
              </a:rPr>
              <a:t> ولم اشرب ماء</a:t>
            </a:r>
            <a:r>
              <a:rPr lang="ar-BH" sz="3600" b="1" dirty="0">
                <a:latin typeface="Times New Roman" panose="02020603050405020304" pitchFamily="18" charset="0"/>
              </a:rPr>
              <a:t>ً</a:t>
            </a:r>
            <a:r>
              <a:rPr lang="ar-SA" sz="3600" b="1" dirty="0">
                <a:latin typeface="Times New Roman" panose="02020603050405020304" pitchFamily="18" charset="0"/>
              </a:rPr>
              <a:t>، و</a:t>
            </a:r>
            <a:r>
              <a:rPr lang="ar-BH" sz="3600" b="1" dirty="0">
                <a:latin typeface="Times New Roman" panose="02020603050405020304" pitchFamily="18" charset="0"/>
              </a:rPr>
              <a:t>أ</a:t>
            </a:r>
            <a:r>
              <a:rPr lang="ar-SA" sz="3600" b="1" dirty="0" err="1">
                <a:latin typeface="Times New Roman" panose="02020603050405020304" pitchFamily="18" charset="0"/>
              </a:rPr>
              <a:t>عطاني</a:t>
            </a:r>
            <a:r>
              <a:rPr lang="ar-SA" sz="3600" b="1" dirty="0">
                <a:latin typeface="Times New Roman" panose="02020603050405020304" pitchFamily="18" charset="0"/>
              </a:rPr>
              <a:t> الرب لوحي الحجر المكتوبين ب</a:t>
            </a:r>
            <a:r>
              <a:rPr lang="ar-EG" sz="3600" b="1" dirty="0">
                <a:latin typeface="Times New Roman" panose="02020603050405020304" pitchFamily="18" charset="0"/>
              </a:rPr>
              <a:t>إ</a:t>
            </a:r>
            <a:r>
              <a:rPr lang="ar-SA" sz="3600" b="1" dirty="0" err="1">
                <a:latin typeface="Times New Roman" panose="02020603050405020304" pitchFamily="18" charset="0"/>
              </a:rPr>
              <a:t>صبع</a:t>
            </a:r>
            <a:r>
              <a:rPr lang="ar-SA" sz="3600" b="1" dirty="0">
                <a:latin typeface="Times New Roman" panose="02020603050405020304" pitchFamily="18" charset="0"/>
              </a:rPr>
              <a:t> الله، مكتوب عليهما جميع الكلام الذي كلمكم </a:t>
            </a:r>
            <a:r>
              <a:rPr lang="ar-SA" sz="3600" b="1" dirty="0" err="1">
                <a:latin typeface="Times New Roman" panose="02020603050405020304" pitchFamily="18" charset="0"/>
              </a:rPr>
              <a:t>به</a:t>
            </a:r>
            <a:r>
              <a:rPr lang="ar-SA" sz="3600" b="1" dirty="0">
                <a:latin typeface="Times New Roman" panose="02020603050405020304" pitchFamily="18" charset="0"/>
              </a:rPr>
              <a:t> الله على الجبل في يوم ال</a:t>
            </a:r>
            <a:r>
              <a:rPr lang="ar-EG" sz="3600" b="1" dirty="0">
                <a:latin typeface="Times New Roman" panose="02020603050405020304" pitchFamily="18" charset="0"/>
              </a:rPr>
              <a:t>إ</a:t>
            </a:r>
            <a:r>
              <a:rPr lang="ar-SA" sz="3600" b="1" dirty="0" err="1">
                <a:latin typeface="Times New Roman" panose="02020603050405020304" pitchFamily="18" charset="0"/>
              </a:rPr>
              <a:t>جتماع،</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الجمعة </a:t>
            </a:r>
            <a:endParaRPr lang="en-US" altLang="fr-FR" sz="2000" b="1" i="1" dirty="0">
              <a:solidFill>
                <a:schemeClr val="bg1"/>
              </a:solidFill>
            </a:endParaRPr>
          </a:p>
        </p:txBody>
      </p:sp>
    </p:spTree>
    <p:extLst>
      <p:ext uri="{BB962C8B-B14F-4D97-AF65-F5344CB8AC3E}">
        <p14:creationId xmlns:p14="http://schemas.microsoft.com/office/powerpoint/2010/main" val="32339519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Pilate dit alors: «N'entends-tu pas ces nombreux témoignages?» Mais Lui ne dit rien. Le gouverneur fut surpris pour Son silence et Son calme. Comment l'Agneau peut-il répondre, Lui qui est venu pour porter les péchés du monde. Le prophète Isaïe a dit qu'Il fut jugé comme un agneau. Cette prophétie s'est accomplie aujourd'hui à Jérusalem, au milieu d'Israël. Tes fils pleurent pour toi aujourd'hui, "Jérusalem, toi qui tues les prophètes."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EG" sz="3600" b="1" dirty="0"/>
              <a:t>فقال </a:t>
            </a:r>
            <a:r>
              <a:rPr lang="ar-EG" sz="3600" b="1" dirty="0" err="1"/>
              <a:t>بيلاطس:</a:t>
            </a:r>
            <a:r>
              <a:rPr lang="ar-EG" sz="3600" b="1" dirty="0"/>
              <a:t> </a:t>
            </a:r>
            <a:r>
              <a:rPr lang="ar-SA" sz="3600" b="1" dirty="0"/>
              <a:t>أما تسمع هذه الشهادات الكثيرة</a:t>
            </a:r>
            <a:r>
              <a:rPr lang="ar-BH" sz="3600" b="1" dirty="0" err="1"/>
              <a:t>؟</a:t>
            </a:r>
            <a:r>
              <a:rPr lang="ar-SA" sz="3600" b="1" dirty="0"/>
              <a:t> فلم يفتح فمه ليقول </a:t>
            </a:r>
            <a:r>
              <a:rPr lang="ar-SA" sz="3600" b="1" dirty="0" err="1"/>
              <a:t>كلمة.</a:t>
            </a:r>
            <a:r>
              <a:rPr lang="ar-SA" sz="3600" b="1" dirty="0"/>
              <a:t> فتعجب الوالي جداً</a:t>
            </a:r>
            <a:r>
              <a:rPr lang="ar-EG" sz="3600" b="1" dirty="0"/>
              <a:t> </a:t>
            </a:r>
            <a:r>
              <a:rPr lang="ar-SA" sz="3600" b="1" dirty="0"/>
              <a:t>من أجل صمته وهدوءه. كيف يفتح الحمل فاه </a:t>
            </a:r>
            <a:r>
              <a:rPr lang="ar-EG" sz="3600" b="1" dirty="0"/>
              <a:t>وهو </a:t>
            </a:r>
            <a:r>
              <a:rPr lang="ar-SA" sz="3600" b="1" dirty="0"/>
              <a:t>الذي أتى ليحمل خطايا العالم</a:t>
            </a:r>
            <a:r>
              <a:rPr lang="ar-BH" sz="3600" b="1" dirty="0" err="1"/>
              <a:t>؟</a:t>
            </a:r>
            <a:r>
              <a:rPr lang="ar-SA" sz="3600" b="1" dirty="0"/>
              <a:t> وقد شهد </a:t>
            </a:r>
            <a:r>
              <a:rPr lang="ar-SA" sz="3600" b="1" dirty="0" err="1"/>
              <a:t>أشعياء</a:t>
            </a:r>
            <a:r>
              <a:rPr lang="ar-SA" sz="3600" b="1" dirty="0"/>
              <a:t> من أجله قائلاً: إن مداينته قد ارتفعت مثل الخروف. قد كملت اليوم هذه النبوة في أورشليم في وسط إسرائيل. يبكي عليك</a:t>
            </a:r>
            <a:r>
              <a:rPr lang="ar-EG" sz="3600" b="1" dirty="0"/>
              <a:t>ِ</a:t>
            </a:r>
            <a:r>
              <a:rPr lang="ar-SA" sz="3600" b="1" dirty="0"/>
              <a:t> بنوك</a:t>
            </a:r>
            <a:r>
              <a:rPr lang="ar-EG" sz="3600" b="1" dirty="0"/>
              <a:t>ِ</a:t>
            </a:r>
            <a:r>
              <a:rPr lang="ar-SA" sz="3600" b="1" dirty="0"/>
              <a:t> اليوم يا أورشليم يا قاتلة </a:t>
            </a:r>
            <a:r>
              <a:rPr lang="ar-SA" sz="3600" b="1" dirty="0" err="1"/>
              <a:t>الأنبياء.</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57326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n’est pas un prophète mais il est Dieu et son sang efface les pêchés.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هذا ليس نبي لكنه إله ودمه يمح</a:t>
            </a:r>
            <a:r>
              <a:rPr lang="ar-EG" sz="3600" b="1" dirty="0"/>
              <a:t>و</a:t>
            </a:r>
            <a:r>
              <a:rPr lang="ar-SA" sz="3600" b="1" dirty="0"/>
              <a:t> الآثام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2392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24986029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
        <p:nvSpPr>
          <p:cNvPr id="2" name="Rectangle 1">
            <a:hlinkClick r:id="rId3" action="ppaction://hlinksldjump"/>
          </p:cNvPr>
          <p:cNvSpPr/>
          <p:nvPr/>
        </p:nvSpPr>
        <p:spPr>
          <a:xfrm>
            <a:off x="5244282" y="6261742"/>
            <a:ext cx="1800200" cy="2235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latin typeface="Book Antiqua" panose="02040602050305030304" pitchFamily="18" charset="0"/>
              </a:rPr>
              <a:t>Vers 3</a:t>
            </a:r>
            <a:r>
              <a:rPr lang="fr-FR" sz="1400" baseline="30000" dirty="0">
                <a:latin typeface="Book Antiqua" panose="02040602050305030304" pitchFamily="18" charset="0"/>
              </a:rPr>
              <a:t>ème</a:t>
            </a:r>
            <a:r>
              <a:rPr lang="fr-FR" sz="1400" dirty="0">
                <a:latin typeface="Book Antiqua" panose="02040602050305030304" pitchFamily="18" charset="0"/>
              </a:rPr>
              <a:t> heure</a:t>
            </a:r>
          </a:p>
        </p:txBody>
      </p:sp>
    </p:spTree>
    <p:extLst>
      <p:ext uri="{BB962C8B-B14F-4D97-AF65-F5344CB8AC3E}">
        <p14:creationId xmlns:p14="http://schemas.microsoft.com/office/powerpoint/2010/main" val="15657524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7689</TotalTime>
  <Words>81831</Words>
  <Application>Microsoft Office PowerPoint</Application>
  <PresentationFormat>Grand écran</PresentationFormat>
  <Paragraphs>5200</Paragraphs>
  <Slides>772</Slides>
  <Notes>772</Notes>
  <HiddenSlides>44</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772</vt:i4>
      </vt:variant>
    </vt:vector>
  </HeadingPairs>
  <TitlesOfParts>
    <vt:vector size="785" baseType="lpstr">
      <vt:lpstr>Arial</vt:lpstr>
      <vt:lpstr>Athanasius</vt:lpstr>
      <vt:lpstr>Friz Quadrata TT</vt:lpstr>
      <vt:lpstr>Book Antiqua</vt:lpstr>
      <vt:lpstr>Wingdings</vt:lpstr>
      <vt:lpstr>Avva_Marcos</vt:lpstr>
      <vt:lpstr>Calibri</vt:lpstr>
      <vt:lpstr>Times New Roman</vt:lpstr>
      <vt:lpstr>Castellar</vt:lpstr>
      <vt:lpstr>Bookman Old Style</vt:lpstr>
      <vt:lpstr>CS Avva Shenouda</vt:lpstr>
      <vt:lpstr>NewCaledoniaLTStd-SemiBd</vt:lpstr>
      <vt:lpstr>Thème Office</vt:lpstr>
      <vt:lpstr>Présentation PowerPoint</vt:lpstr>
      <vt:lpstr>Présentation PowerPoint</vt:lpstr>
      <vt:lpstr>1ère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12ème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400</cp:revision>
  <dcterms:created xsi:type="dcterms:W3CDTF">2010-03-29T19:44:22Z</dcterms:created>
  <dcterms:modified xsi:type="dcterms:W3CDTF">2025-11-03T10:35:42Z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2022-04-12T20:27:17Z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d43a64ae-ffeb-46f8-9e05-5231e7eaafd1</vt:lpwstr>
  </property>
  <property fmtid="{D5CDD505-2E9C-101B-9397-08002B2CF9AE}" pid="8" name="MSIP_Label_07222825-62ea-40f3-96b5-5375c07996e2_ContentBits">
    <vt:lpwstr>0</vt:lpwstr>
  </property>
</Properties>
</file>